
<file path=[Content_Types].xml><?xml version="1.0" encoding="utf-8"?>
<Types xmlns="http://schemas.openxmlformats.org/package/2006/content-types"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8A895-4D35-46EE-B9DF-37C9782ED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C7D3E-DC4C-416D-A7E2-E9EA095F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CA658-76C1-4184-8004-604958A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99949-4338-49A6-A06A-FA9CAC2D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1916E-3026-40C8-BB4B-A9780B89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6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A6A3-1F1D-47AB-9C54-2037C776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D298A-3026-442C-AF5C-A87F6F4E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7DA31-80E6-45D3-92B2-42CEAD3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8FEE2-5440-438A-AC09-5772AB97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1C00FE-3A89-4916-A474-632827F9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7A0E76-44F3-45E0-A9CA-303AF8FDA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2EA445-0E74-47AF-BE20-77557A2A1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B9BDD-4FFB-4A1A-BB4A-715620EB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B9039-168C-4A03-9A6D-2438F139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8435B-F6AE-47F0-A6EA-8853C61A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5418A-B884-4790-AC9C-80D3D52A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04D09-0C0E-4E86-918C-437E378F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8AE2F-F96F-40E2-A267-6C023A1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FAEEC-A35F-45F5-91D1-E4C9377D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3D154-F15B-48F4-9A7B-A33B289B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0217D-6622-4F8B-9A6D-5A4CCFDC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864EB-B17F-4C2E-AA50-E8C498C19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69385-D9CE-4424-8953-CF2D66FC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43068-C654-4985-AF19-208F362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D5B79-2745-4D7C-8678-8640E3EE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9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B7EF6-E635-4FAD-A4EF-C90EBAE5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1DCFC-B24F-41E9-AA96-BB19CCAA8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9BB107-8502-4C35-A735-BC40428B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64D45-96AB-47A4-BB19-BE7B47C5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25D3F4-ED07-44B5-8C94-F524D0F4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06CDC-ADD4-4651-A410-C1F514A5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CB613-470D-4FA2-A138-333B7DDF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DC49F-840D-4B12-883D-303C2ACB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1B8735-BD29-4339-B66D-999A0DC38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C832C5-EF00-4C5E-A3AB-3869CC125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27C5A-F65F-456F-8EAA-2ED34308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F49A87-965B-4A73-B2DC-A1DFE170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87D605-E787-4CCC-B3E2-74DDBCD7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DD1739-2D5E-4985-B190-A342A4AB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6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55CCB-40D2-4063-A37A-B96DFB0A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C56153-DAE0-40B8-A895-32DEF606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BCDEA-60A9-45E3-838A-22A94AD1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3572F5-83B5-4EE2-8208-9BB3022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84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BACEF1-1B66-493E-8EF2-FC15443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1BD3D2-16FD-4EDD-8D23-7681E8A9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D6A54-6BC5-476C-B7F4-5B7E60A6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44D7-120C-44CE-A886-8B9D52C2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8F6F9-2B1D-4F87-8EB0-2416CC81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F3F3C6-DFD5-403D-8CC4-4DF4642D2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033854-8CB2-48B3-8CFB-5C6CD268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680E7-387E-48E7-BEA0-1CAFF153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F5964-AEEB-4044-8AF9-EC0E9386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3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3EA18-3511-4FA1-B354-7F95EE55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E5A273-5D89-455F-8886-7CB361E57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54C6C0-C926-4B1F-8D72-5F959FDA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1C250-5E1E-4F49-9A1F-AD20E8D4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FA5A8B-40EA-41A9-B23B-0AFB84D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61E46-1960-4ECB-8B42-8B43344A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063F0C-5E29-4984-A244-FA769F55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31C3C4-F5BD-4CA5-AD06-31F5989A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74459-0F1A-4CA2-974E-3CE8F043B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1D09-FD3B-4725-AE9B-E34A07FA3CC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C8889-809C-4561-8349-5BD001E6E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2E206-0332-4D2E-BEF0-DD2FB2756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2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Un dibujo de un perro&#10;&#10;Descripción generada automáticamente">
            <a:extLst>
              <a:ext uri="{FF2B5EF4-FFF2-40B4-BE49-F238E27FC236}">
                <a16:creationId xmlns:a16="http://schemas.microsoft.com/office/drawing/2014/main" id="{B3CFDDDB-BFD2-4151-B04E-C7B7CC821E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94"/>
          <a:stretch/>
        </p:blipFill>
        <p:spPr>
          <a:xfrm>
            <a:off x="463942" y="1086508"/>
            <a:ext cx="7864132" cy="5504205"/>
          </a:xfrm>
          <a:prstGeom prst="rect">
            <a:avLst/>
          </a:prstGeom>
        </p:spPr>
      </p:pic>
      <p:pic>
        <p:nvPicPr>
          <p:cNvPr id="3" name="cow">
            <a:hlinkClick r:id="" action="ppaction://media"/>
            <a:extLst>
              <a:ext uri="{FF2B5EF4-FFF2-40B4-BE49-F238E27FC236}">
                <a16:creationId xmlns:a16="http://schemas.microsoft.com/office/drawing/2014/main" id="{6CB86979-99AE-44B6-B4A4-347A88D5D6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83757" y="500269"/>
            <a:ext cx="1739348" cy="173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5B85537-1947-45C7-A0CF-4784F8E855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  <a:noFill/>
        </p:spPr>
      </p:pic>
      <p:pic>
        <p:nvPicPr>
          <p:cNvPr id="10" name="Imagen 9" descr="Un dibujo de un perro&#10;&#10;Descripción generada automáticamente">
            <a:extLst>
              <a:ext uri="{FF2B5EF4-FFF2-40B4-BE49-F238E27FC236}">
                <a16:creationId xmlns:a16="http://schemas.microsoft.com/office/drawing/2014/main" id="{1DF40DC7-C397-4D87-A3F5-C97C8FA565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0" r="19494"/>
          <a:stretch/>
        </p:blipFill>
        <p:spPr>
          <a:xfrm>
            <a:off x="534573" y="2011680"/>
            <a:ext cx="3798609" cy="3931919"/>
          </a:xfrm>
          <a:prstGeom prst="rect">
            <a:avLst/>
          </a:prstGeom>
        </p:spPr>
      </p:pic>
      <p:pic>
        <p:nvPicPr>
          <p:cNvPr id="3" name="repeat cow">
            <a:hlinkClick r:id="" action="ppaction://media"/>
            <a:extLst>
              <a:ext uri="{FF2B5EF4-FFF2-40B4-BE49-F238E27FC236}">
                <a16:creationId xmlns:a16="http://schemas.microsoft.com/office/drawing/2014/main" id="{606559E6-4042-4135-B28A-155D9836BFD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40965" y="473765"/>
            <a:ext cx="1699591" cy="16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C154DFD-DAFA-4DD0-803E-BDF2FA57F0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871" y="0"/>
            <a:ext cx="8881720" cy="6858000"/>
          </a:xfrm>
          <a:prstGeom prst="rect">
            <a:avLst/>
          </a:prstGeom>
        </p:spPr>
      </p:pic>
      <p:pic>
        <p:nvPicPr>
          <p:cNvPr id="2" name="pig">
            <a:hlinkClick r:id="" action="ppaction://media"/>
            <a:extLst>
              <a:ext uri="{FF2B5EF4-FFF2-40B4-BE49-F238E27FC236}">
                <a16:creationId xmlns:a16="http://schemas.microsoft.com/office/drawing/2014/main" id="{7EB3F672-0DDB-4FF3-85B2-B4E26970736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599" y="0"/>
            <a:ext cx="2468217" cy="246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7FEF52A-03C2-4172-8E16-6D9A2AE4CD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10" name="Imagen 9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63CE4B7-89AC-49D2-8625-D595155A9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55" y="2053882"/>
            <a:ext cx="5019310" cy="3875649"/>
          </a:xfrm>
          <a:prstGeom prst="rect">
            <a:avLst/>
          </a:prstGeom>
        </p:spPr>
      </p:pic>
      <p:pic>
        <p:nvPicPr>
          <p:cNvPr id="2" name="repeat pig">
            <a:hlinkClick r:id="" action="ppaction://media"/>
            <a:extLst>
              <a:ext uri="{FF2B5EF4-FFF2-40B4-BE49-F238E27FC236}">
                <a16:creationId xmlns:a16="http://schemas.microsoft.com/office/drawing/2014/main" id="{0EB1C8F4-0174-4451-AF69-EB12C9B29FA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44731" y="579782"/>
            <a:ext cx="1232452" cy="12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A1B1118-2A2F-45B3-AE2F-9F16544075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111" y="415885"/>
            <a:ext cx="5856117" cy="6223177"/>
          </a:xfrm>
          <a:prstGeom prst="rect">
            <a:avLst/>
          </a:prstGeom>
        </p:spPr>
      </p:pic>
      <p:pic>
        <p:nvPicPr>
          <p:cNvPr id="3" name="duck">
            <a:hlinkClick r:id="" action="ppaction://media"/>
            <a:extLst>
              <a:ext uri="{FF2B5EF4-FFF2-40B4-BE49-F238E27FC236}">
                <a16:creationId xmlns:a16="http://schemas.microsoft.com/office/drawing/2014/main" id="{D50961F7-531A-4F43-A8D2-51CD86855A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4828" y="235225"/>
            <a:ext cx="1977887" cy="197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94F3662-A6F3-40B1-9A97-90023136A1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BB2568F-F8B4-4DD8-A33B-697CF364C8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85" y="1487694"/>
            <a:ext cx="3653605" cy="3882612"/>
          </a:xfrm>
          <a:prstGeom prst="rect">
            <a:avLst/>
          </a:prstGeom>
        </p:spPr>
      </p:pic>
      <p:pic>
        <p:nvPicPr>
          <p:cNvPr id="3" name="repeat with me duck">
            <a:hlinkClick r:id="" action="ppaction://media"/>
            <a:extLst>
              <a:ext uri="{FF2B5EF4-FFF2-40B4-BE49-F238E27FC236}">
                <a16:creationId xmlns:a16="http://schemas.microsoft.com/office/drawing/2014/main" id="{C7CE8D49-0696-41AB-8E00-78316C714B5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31026" y="0"/>
            <a:ext cx="1603513" cy="16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DAC5437-7ABB-4293-93B0-6434B27EE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136" y="0"/>
            <a:ext cx="7905476" cy="6858000"/>
          </a:xfrm>
          <a:prstGeom prst="rect">
            <a:avLst/>
          </a:prstGeom>
        </p:spPr>
      </p:pic>
      <p:pic>
        <p:nvPicPr>
          <p:cNvPr id="3" name="horse">
            <a:hlinkClick r:id="" action="ppaction://media"/>
            <a:extLst>
              <a:ext uri="{FF2B5EF4-FFF2-40B4-BE49-F238E27FC236}">
                <a16:creationId xmlns:a16="http://schemas.microsoft.com/office/drawing/2014/main" id="{0D7844AF-8D9A-4134-8A3B-BC7D3A36C5D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6105" y="221973"/>
            <a:ext cx="2213113" cy="22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33F9F6-B6F3-4D3B-8594-0535B07EE7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9" name="Imagen 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D828D7E-03F2-4838-A4F0-A543ABC625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404" y="1651447"/>
            <a:ext cx="4098104" cy="3555105"/>
          </a:xfrm>
          <a:prstGeom prst="rect">
            <a:avLst/>
          </a:prstGeom>
        </p:spPr>
      </p:pic>
      <p:pic>
        <p:nvPicPr>
          <p:cNvPr id="4" name="r horse">
            <a:hlinkClick r:id="" action="ppaction://media"/>
            <a:extLst>
              <a:ext uri="{FF2B5EF4-FFF2-40B4-BE49-F238E27FC236}">
                <a16:creationId xmlns:a16="http://schemas.microsoft.com/office/drawing/2014/main" id="{8CB6700A-AD58-4C39-BAC7-1AC504265C3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071506" y="352734"/>
            <a:ext cx="1298713" cy="129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 GOMEZ CASTILLO</cp:lastModifiedBy>
  <cp:revision>13</cp:revision>
  <dcterms:created xsi:type="dcterms:W3CDTF">2020-04-13T20:05:23Z</dcterms:created>
  <dcterms:modified xsi:type="dcterms:W3CDTF">2020-06-01T07:49:54Z</dcterms:modified>
</cp:coreProperties>
</file>