
<file path=[Content_Types].xml><?xml version="1.0" encoding="utf-8"?>
<Types xmlns="http://schemas.openxmlformats.org/package/2006/content-types"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57" r:id="rId6"/>
    <p:sldId id="264" r:id="rId7"/>
    <p:sldId id="262" r:id="rId8"/>
    <p:sldId id="265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08A895-4D35-46EE-B9DF-37C9782ED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FBC7D3E-DC4C-416D-A7E2-E9EA095F24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3CA658-76C1-4184-8004-604958A7E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01/06/2020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699949-4338-49A6-A06A-FA9CAC2D3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B1916E-3026-40C8-BB4B-A9780B896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2668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5FA6A3-1F1D-47AB-9C54-2037C776E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6ED298A-3026-442C-AF5C-A87F6F4E9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B7DA31-80E6-45D3-92B2-42CEAD3D2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01/06/2020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58FEE2-5440-438A-AC09-5772AB974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1C00FE-3A89-4916-A474-632827F9A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4591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A7A0E76-44F3-45E0-A9CA-303AF8FDA9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62EA445-0E74-47AF-BE20-77557A2A19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8B9BDD-4FFB-4A1A-BB4A-715620EB5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01/06/2020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BB9039-168C-4A03-9A6D-2438F1391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08435B-F6AE-47F0-A6EA-8853C61A4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258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B5418A-B884-4790-AC9C-80D3D52AF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C04D09-0C0E-4E86-918C-437E378F1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48AE2F-F96F-40E2-A267-6C023A113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01/06/2020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7FAEEC-A35F-45F5-91D1-E4C9377D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93D154-F15B-48F4-9A7B-A33B289B4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6941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B0217D-6622-4F8B-9A6D-5A4CCFDC9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5864EB-B17F-4C2E-AA50-E8C498C190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C69385-D9CE-4424-8953-CF2D66FCB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01/06/2020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143068-C654-4985-AF19-208F36208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8D5B79-2745-4D7C-8678-8640E3EE8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2970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6B7EF6-E635-4FAD-A4EF-C90EBAE5F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81DCFC-B24F-41E9-AA96-BB19CCAA8E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D9BB107-8502-4C35-A735-BC40428BBD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8A64D45-96AB-47A4-BB19-BE7B47C5D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01/06/2020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25D3F4-ED07-44B5-8C94-F524D0F43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0C06CDC-ADD4-4651-A410-C1F514A55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2964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3CB613-470D-4FA2-A138-333B7DDFF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93DC49F-840D-4B12-883D-303C2ACBE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C1B8735-BD29-4339-B66D-999A0DC385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DC832C5-EF00-4C5E-A3AB-3869CC1251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9B27C5A-F65F-456F-8EAA-2ED343088C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CF49A87-965B-4A73-B2DC-A1DFE1701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01/06/2020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B87D605-E787-4CCC-B3E2-74DDBCD71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DDD1739-2D5E-4985-B190-A342A4AB4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7863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D55CCB-40D2-4063-A37A-B96DFB0A1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6C56153-DAE0-40B8-A895-32DEF6061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01/06/2020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59BCDEA-60A9-45E3-838A-22A94AD10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23572F5-83B5-4EE2-8208-9BB30223A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6840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5BACEF1-1B66-493E-8EF2-FC154436D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01/06/2020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C1BD3D2-16FD-4EDD-8D23-7681E8A96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B4D6A54-6BC5-476C-B7F4-5B7E60A62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3737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9744D7-120C-44CE-A886-8B9D52C2C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08F6F9-2B1D-4F87-8EB0-2416CC81C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F3F3C6-DFD5-403D-8CC4-4DF4642D21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0033854-8CB2-48B3-8CFB-5C6CD2687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01/06/2020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9F680E7-387E-48E7-BEA0-1CAFF1530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75F5964-AEEB-4044-8AF9-EC0E9386E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0377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73EA18-3511-4FA1-B354-7F95EE55F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3E5A273-5D89-455F-8886-7CB361E579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F54C6C0-C926-4B1F-8D72-5F959FDA8D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91C250-5E1E-4F49-9A1F-AD20E8D40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01/06/2020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FA5A8B-40EA-41A9-B23B-0AFB84DC9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7761E46-1960-4ECB-8B42-8B43344A2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85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4063F0C-5E29-4984-A244-FA769F55B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31C3C4-F5BD-4CA5-AD06-31F5989A8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674459-0F1A-4CA2-974E-3CE8F043B6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91D09-FD3B-4725-AE9B-E34A07FA3CCF}" type="datetimeFigureOut">
              <a:rPr lang="es-ES" smtClean="0"/>
              <a:t>01/06/2020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AC8889-809C-4561-8349-5BD001E6E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22E206-0332-4D2E-BEF0-DD2FB27567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0206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5" Type="http://schemas.openxmlformats.org/officeDocument/2006/relationships/image" Target="../media/image2.pn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6" Type="http://schemas.openxmlformats.org/officeDocument/2006/relationships/image" Target="../media/image2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5.mp3"/><Relationship Id="rId1" Type="http://schemas.microsoft.com/office/2007/relationships/media" Target="../media/media5.mp3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6.mp3"/><Relationship Id="rId1" Type="http://schemas.microsoft.com/office/2007/relationships/media" Target="../media/media6.mp3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7.mp3"/><Relationship Id="rId1" Type="http://schemas.microsoft.com/office/2007/relationships/media" Target="../media/media7.mp3"/><Relationship Id="rId5" Type="http://schemas.openxmlformats.org/officeDocument/2006/relationships/image" Target="../media/image2.png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8.mp3"/><Relationship Id="rId1" Type="http://schemas.microsoft.com/office/2007/relationships/media" Target="../media/media8.mp3"/><Relationship Id="rId6" Type="http://schemas.openxmlformats.org/officeDocument/2006/relationships/image" Target="../media/image2.png"/><Relationship Id="rId5" Type="http://schemas.openxmlformats.org/officeDocument/2006/relationships/image" Target="../media/image6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Un dibujo de un perro&#10;&#10;Descripción generada automáticamente">
            <a:extLst>
              <a:ext uri="{FF2B5EF4-FFF2-40B4-BE49-F238E27FC236}">
                <a16:creationId xmlns:a16="http://schemas.microsoft.com/office/drawing/2014/main" id="{B3CFDDDB-BFD2-4151-B04E-C7B7CC821EB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494"/>
          <a:stretch/>
        </p:blipFill>
        <p:spPr>
          <a:xfrm>
            <a:off x="463942" y="1086508"/>
            <a:ext cx="7864132" cy="5504205"/>
          </a:xfrm>
          <a:prstGeom prst="rect">
            <a:avLst/>
          </a:prstGeom>
        </p:spPr>
      </p:pic>
      <p:pic>
        <p:nvPicPr>
          <p:cNvPr id="3" name="cow">
            <a:hlinkClick r:id="" action="ppaction://media"/>
            <a:extLst>
              <a:ext uri="{FF2B5EF4-FFF2-40B4-BE49-F238E27FC236}">
                <a16:creationId xmlns:a16="http://schemas.microsoft.com/office/drawing/2014/main" id="{6CB86979-99AE-44B6-B4A4-347A88D5D625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183757" y="500269"/>
            <a:ext cx="1739348" cy="173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52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4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dibujo&#10;&#10;Descripción generada automáticamente">
            <a:extLst>
              <a:ext uri="{FF2B5EF4-FFF2-40B4-BE49-F238E27FC236}">
                <a16:creationId xmlns:a16="http://schemas.microsoft.com/office/drawing/2014/main" id="{85B85537-1947-45C7-A0CF-4784F8E8553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  <a:noFill/>
        </p:spPr>
      </p:pic>
      <p:pic>
        <p:nvPicPr>
          <p:cNvPr id="10" name="Imagen 9" descr="Un dibujo de un perro&#10;&#10;Descripción generada automáticamente">
            <a:extLst>
              <a:ext uri="{FF2B5EF4-FFF2-40B4-BE49-F238E27FC236}">
                <a16:creationId xmlns:a16="http://schemas.microsoft.com/office/drawing/2014/main" id="{1DF40DC7-C397-4D87-A3F5-C97C8FA5651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70" r="19494"/>
          <a:stretch/>
        </p:blipFill>
        <p:spPr>
          <a:xfrm>
            <a:off x="534573" y="2011680"/>
            <a:ext cx="3798609" cy="3931919"/>
          </a:xfrm>
          <a:prstGeom prst="rect">
            <a:avLst/>
          </a:prstGeom>
        </p:spPr>
      </p:pic>
      <p:pic>
        <p:nvPicPr>
          <p:cNvPr id="3" name="repeat cow">
            <a:hlinkClick r:id="" action="ppaction://media"/>
            <a:extLst>
              <a:ext uri="{FF2B5EF4-FFF2-40B4-BE49-F238E27FC236}">
                <a16:creationId xmlns:a16="http://schemas.microsoft.com/office/drawing/2014/main" id="{606559E6-4042-4135-B28A-155D9836BFD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740965" y="473765"/>
            <a:ext cx="1699591" cy="1699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82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8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dibujo&#10;&#10;Descripción generada automáticamente">
            <a:extLst>
              <a:ext uri="{FF2B5EF4-FFF2-40B4-BE49-F238E27FC236}">
                <a16:creationId xmlns:a16="http://schemas.microsoft.com/office/drawing/2014/main" id="{9C154DFD-DAFA-4DD0-803E-BDF2FA57F0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8871" y="0"/>
            <a:ext cx="8881720" cy="6858000"/>
          </a:xfrm>
          <a:prstGeom prst="rect">
            <a:avLst/>
          </a:prstGeom>
        </p:spPr>
      </p:pic>
      <p:pic>
        <p:nvPicPr>
          <p:cNvPr id="2" name="pig">
            <a:hlinkClick r:id="" action="ppaction://media"/>
            <a:extLst>
              <a:ext uri="{FF2B5EF4-FFF2-40B4-BE49-F238E27FC236}">
                <a16:creationId xmlns:a16="http://schemas.microsoft.com/office/drawing/2014/main" id="{7EB3F672-0DDB-4FF3-85B2-B4E26970736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09599" y="0"/>
            <a:ext cx="2468217" cy="2468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686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4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dibujo&#10;&#10;Descripción generada automáticamente">
            <a:extLst>
              <a:ext uri="{FF2B5EF4-FFF2-40B4-BE49-F238E27FC236}">
                <a16:creationId xmlns:a16="http://schemas.microsoft.com/office/drawing/2014/main" id="{17FEF52A-03C2-4172-8E16-6D9A2AE4CD7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</p:spPr>
      </p:pic>
      <p:pic>
        <p:nvPicPr>
          <p:cNvPr id="10" name="Imagen 9" descr="Imagen que contiene dibujo&#10;&#10;Descripción generada automáticamente">
            <a:extLst>
              <a:ext uri="{FF2B5EF4-FFF2-40B4-BE49-F238E27FC236}">
                <a16:creationId xmlns:a16="http://schemas.microsoft.com/office/drawing/2014/main" id="{263CE4B7-89AC-49D2-8625-D595155A9F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055" y="2053882"/>
            <a:ext cx="5019310" cy="3875649"/>
          </a:xfrm>
          <a:prstGeom prst="rect">
            <a:avLst/>
          </a:prstGeom>
        </p:spPr>
      </p:pic>
      <p:pic>
        <p:nvPicPr>
          <p:cNvPr id="2" name="repeat pig">
            <a:hlinkClick r:id="" action="ppaction://media"/>
            <a:extLst>
              <a:ext uri="{FF2B5EF4-FFF2-40B4-BE49-F238E27FC236}">
                <a16:creationId xmlns:a16="http://schemas.microsoft.com/office/drawing/2014/main" id="{0EB1C8F4-0174-4451-AF69-EB12C9B29FA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744731" y="579782"/>
            <a:ext cx="1232452" cy="1232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39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8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Imagen que contiene dibujo&#10;&#10;Descripción generada automáticamente">
            <a:extLst>
              <a:ext uri="{FF2B5EF4-FFF2-40B4-BE49-F238E27FC236}">
                <a16:creationId xmlns:a16="http://schemas.microsoft.com/office/drawing/2014/main" id="{EA1B1118-2A2F-45B3-AE2F-9F16544075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111" y="415885"/>
            <a:ext cx="5856117" cy="6223177"/>
          </a:xfrm>
          <a:prstGeom prst="rect">
            <a:avLst/>
          </a:prstGeom>
        </p:spPr>
      </p:pic>
      <p:pic>
        <p:nvPicPr>
          <p:cNvPr id="3" name="duck">
            <a:hlinkClick r:id="" action="ppaction://media"/>
            <a:extLst>
              <a:ext uri="{FF2B5EF4-FFF2-40B4-BE49-F238E27FC236}">
                <a16:creationId xmlns:a16="http://schemas.microsoft.com/office/drawing/2014/main" id="{D50961F7-531A-4F43-A8D2-51CD86855A2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64828" y="235225"/>
            <a:ext cx="1977887" cy="1977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523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dibujo&#10;&#10;Descripción generada automáticamente">
            <a:extLst>
              <a:ext uri="{FF2B5EF4-FFF2-40B4-BE49-F238E27FC236}">
                <a16:creationId xmlns:a16="http://schemas.microsoft.com/office/drawing/2014/main" id="{D94F3662-A6F3-40B1-9A97-90023136A18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</p:spPr>
      </p:pic>
      <p:pic>
        <p:nvPicPr>
          <p:cNvPr id="8" name="Imagen 7" descr="Imagen que contiene dibujo&#10;&#10;Descripción generada automáticamente">
            <a:extLst>
              <a:ext uri="{FF2B5EF4-FFF2-40B4-BE49-F238E27FC236}">
                <a16:creationId xmlns:a16="http://schemas.microsoft.com/office/drawing/2014/main" id="{8BB2568F-F8B4-4DD8-A33B-697CF364C88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385" y="1487694"/>
            <a:ext cx="3653605" cy="3882612"/>
          </a:xfrm>
          <a:prstGeom prst="rect">
            <a:avLst/>
          </a:prstGeom>
        </p:spPr>
      </p:pic>
      <p:pic>
        <p:nvPicPr>
          <p:cNvPr id="3" name="repeat with me duck">
            <a:hlinkClick r:id="" action="ppaction://media"/>
            <a:extLst>
              <a:ext uri="{FF2B5EF4-FFF2-40B4-BE49-F238E27FC236}">
                <a16:creationId xmlns:a16="http://schemas.microsoft.com/office/drawing/2014/main" id="{C7CE8D49-0696-41AB-8E00-78316C714B5A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731026" y="0"/>
            <a:ext cx="1603513" cy="1603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126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8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Imagen que contiene dibujo&#10;&#10;Descripción generada automáticamente">
            <a:extLst>
              <a:ext uri="{FF2B5EF4-FFF2-40B4-BE49-F238E27FC236}">
                <a16:creationId xmlns:a16="http://schemas.microsoft.com/office/drawing/2014/main" id="{9DAC5437-7ABB-4293-93B0-6434B27EE3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6136" y="0"/>
            <a:ext cx="7905476" cy="6858000"/>
          </a:xfrm>
          <a:prstGeom prst="rect">
            <a:avLst/>
          </a:prstGeom>
        </p:spPr>
      </p:pic>
      <p:pic>
        <p:nvPicPr>
          <p:cNvPr id="3" name="horse">
            <a:hlinkClick r:id="" action="ppaction://media"/>
            <a:extLst>
              <a:ext uri="{FF2B5EF4-FFF2-40B4-BE49-F238E27FC236}">
                <a16:creationId xmlns:a16="http://schemas.microsoft.com/office/drawing/2014/main" id="{0D7844AF-8D9A-4134-8A3B-BC7D3A36C5D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36105" y="221973"/>
            <a:ext cx="2213113" cy="221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90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8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dibujo&#10;&#10;Descripción generada automáticamente">
            <a:extLst>
              <a:ext uri="{FF2B5EF4-FFF2-40B4-BE49-F238E27FC236}">
                <a16:creationId xmlns:a16="http://schemas.microsoft.com/office/drawing/2014/main" id="{A933F9F6-B6F3-4D3B-8594-0535B07EE7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</p:spPr>
      </p:pic>
      <p:pic>
        <p:nvPicPr>
          <p:cNvPr id="9" name="Imagen 8" descr="Imagen que contiene dibujo&#10;&#10;Descripción generada automáticamente">
            <a:extLst>
              <a:ext uri="{FF2B5EF4-FFF2-40B4-BE49-F238E27FC236}">
                <a16:creationId xmlns:a16="http://schemas.microsoft.com/office/drawing/2014/main" id="{ED828D7E-03F2-4838-A4F0-A543ABC625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1404" y="1651447"/>
            <a:ext cx="4098104" cy="3555105"/>
          </a:xfrm>
          <a:prstGeom prst="rect">
            <a:avLst/>
          </a:prstGeom>
        </p:spPr>
      </p:pic>
      <p:pic>
        <p:nvPicPr>
          <p:cNvPr id="4" name="r horse">
            <a:hlinkClick r:id="" action="ppaction://media"/>
            <a:extLst>
              <a:ext uri="{FF2B5EF4-FFF2-40B4-BE49-F238E27FC236}">
                <a16:creationId xmlns:a16="http://schemas.microsoft.com/office/drawing/2014/main" id="{8CB6700A-AD58-4C39-BAC7-1AC504265C3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071506" y="352734"/>
            <a:ext cx="1298713" cy="1298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013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7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0</Words>
  <Application>Microsoft Office PowerPoint</Application>
  <PresentationFormat>Panorámica</PresentationFormat>
  <Paragraphs>0</Paragraphs>
  <Slides>8</Slides>
  <Notes>0</Notes>
  <HiddenSlides>0</HiddenSlides>
  <MMClips>8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clara</dc:creator>
  <cp:lastModifiedBy>CLARA GOMEZ CASTILLO</cp:lastModifiedBy>
  <cp:revision>13</cp:revision>
  <dcterms:created xsi:type="dcterms:W3CDTF">2020-04-13T20:05:23Z</dcterms:created>
  <dcterms:modified xsi:type="dcterms:W3CDTF">2020-06-01T07:49:54Z</dcterms:modified>
</cp:coreProperties>
</file>