
<file path=[Content_Types].xml><?xml version="1.0" encoding="utf-8"?>
<Types xmlns="http://schemas.openxmlformats.org/package/2006/content-types"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57" r:id="rId6"/>
    <p:sldId id="264" r:id="rId7"/>
    <p:sldId id="262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8A895-4D35-46EE-B9DF-37C9782ED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BC7D3E-DC4C-416D-A7E2-E9EA095F2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3CA658-76C1-4184-8004-604958A7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99949-4338-49A6-A06A-FA9CAC2D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B1916E-3026-40C8-BB4B-A9780B89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66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FA6A3-1F1D-47AB-9C54-2037C776E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ED298A-3026-442C-AF5C-A87F6F4E9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B7DA31-80E6-45D3-92B2-42CEAD3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58FEE2-5440-438A-AC09-5772AB974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1C00FE-3A89-4916-A474-632827F9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59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7A0E76-44F3-45E0-A9CA-303AF8FDA9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2EA445-0E74-47AF-BE20-77557A2A1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8B9BDD-4FFB-4A1A-BB4A-715620EB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BB9039-168C-4A03-9A6D-2438F1391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08435B-F6AE-47F0-A6EA-8853C61A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58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5418A-B884-4790-AC9C-80D3D52AF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C04D09-0C0E-4E86-918C-437E378F1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48AE2F-F96F-40E2-A267-6C023A113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7FAEEC-A35F-45F5-91D1-E4C9377D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93D154-F15B-48F4-9A7B-A33B289B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94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0217D-6622-4F8B-9A6D-5A4CCFDC9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5864EB-B17F-4C2E-AA50-E8C498C19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C69385-D9CE-4424-8953-CF2D66FCB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143068-C654-4985-AF19-208F3620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8D5B79-2745-4D7C-8678-8640E3EE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97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B7EF6-E635-4FAD-A4EF-C90EBAE5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1DCFC-B24F-41E9-AA96-BB19CCAA8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9BB107-8502-4C35-A735-BC40428BB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A64D45-96AB-47A4-BB19-BE7B47C5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25D3F4-ED07-44B5-8C94-F524D0F4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C06CDC-ADD4-4651-A410-C1F514A55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9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CB613-470D-4FA2-A138-333B7DDF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3DC49F-840D-4B12-883D-303C2ACBE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1B8735-BD29-4339-B66D-999A0DC38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C832C5-EF00-4C5E-A3AB-3869CC125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B27C5A-F65F-456F-8EAA-2ED343088C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F49A87-965B-4A73-B2DC-A1DFE170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B87D605-E787-4CCC-B3E2-74DDBCD7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DD1739-2D5E-4985-B190-A342A4AB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86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55CCB-40D2-4063-A37A-B96DFB0A1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C56153-DAE0-40B8-A895-32DEF606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9BCDEA-60A9-45E3-838A-22A94AD10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3572F5-83B5-4EE2-8208-9BB30223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84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5BACEF1-1B66-493E-8EF2-FC154436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1BD3D2-16FD-4EDD-8D23-7681E8A96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4D6A54-6BC5-476C-B7F4-5B7E60A62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73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744D7-120C-44CE-A886-8B9D52C2C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08F6F9-2B1D-4F87-8EB0-2416CC81C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F3F3C6-DFD5-403D-8CC4-4DF4642D2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033854-8CB2-48B3-8CFB-5C6CD268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F680E7-387E-48E7-BEA0-1CAFF153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5F5964-AEEB-4044-8AF9-EC0E9386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37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3EA18-3511-4FA1-B354-7F95EE55F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E5A273-5D89-455F-8886-7CB361E57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54C6C0-C926-4B1F-8D72-5F959FDA8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91C250-5E1E-4F49-9A1F-AD20E8D40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D09-FD3B-4725-AE9B-E34A07FA3CCF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FA5A8B-40EA-41A9-B23B-0AFB84DC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761E46-1960-4ECB-8B42-8B43344A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5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4063F0C-5E29-4984-A244-FA769F55B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31C3C4-F5BD-4CA5-AD06-31F5989A8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674459-0F1A-4CA2-974E-3CE8F043B6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1D09-FD3B-4725-AE9B-E34A07FA3CCF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AC8889-809C-4561-8349-5BD001E6E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22E206-0332-4D2E-BEF0-DD2FB2756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8066-2189-4F8E-BF99-BC772CEB56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20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cuarto&#10;&#10;Descripción generada automáticamente">
            <a:extLst>
              <a:ext uri="{FF2B5EF4-FFF2-40B4-BE49-F238E27FC236}">
                <a16:creationId xmlns:a16="http://schemas.microsoft.com/office/drawing/2014/main" id="{D19396B5-702D-4F78-8DAA-0F922E3EE8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557" y="0"/>
            <a:ext cx="6680376" cy="6680376"/>
          </a:xfrm>
          <a:prstGeom prst="rect">
            <a:avLst/>
          </a:prstGeom>
        </p:spPr>
      </p:pic>
      <p:pic>
        <p:nvPicPr>
          <p:cNvPr id="3" name="father">
            <a:hlinkClick r:id="" action="ppaction://media"/>
            <a:extLst>
              <a:ext uri="{FF2B5EF4-FFF2-40B4-BE49-F238E27FC236}">
                <a16:creationId xmlns:a16="http://schemas.microsoft.com/office/drawing/2014/main" id="{50F43B8B-F9E2-4535-B507-17F8CE4EEDC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766851" y="288233"/>
            <a:ext cx="1762539" cy="176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52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933F9F6-B6F3-4D3B-8594-0535B07EE7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6AD8943-AAD2-44E8-87A6-72DC5CCE0A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37" y="1868557"/>
            <a:ext cx="3750048" cy="3750048"/>
          </a:xfrm>
          <a:prstGeom prst="rect">
            <a:avLst/>
          </a:prstGeom>
        </p:spPr>
      </p:pic>
      <p:pic>
        <p:nvPicPr>
          <p:cNvPr id="4" name="repeat baby">
            <a:hlinkClick r:id="" action="ppaction://media"/>
            <a:extLst>
              <a:ext uri="{FF2B5EF4-FFF2-40B4-BE49-F238E27FC236}">
                <a16:creationId xmlns:a16="http://schemas.microsoft.com/office/drawing/2014/main" id="{0F9A2484-154F-4C77-9629-2859FF1E8C3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97085" y="437537"/>
            <a:ext cx="1603715" cy="160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1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5B85537-1947-45C7-A0CF-4784F8E8553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  <a:noFill/>
        </p:spPr>
      </p:pic>
      <p:pic>
        <p:nvPicPr>
          <p:cNvPr id="6" name="Imagen 5" descr="Imagen que contiene cuarto&#10;&#10;Descripción generada automáticamente">
            <a:extLst>
              <a:ext uri="{FF2B5EF4-FFF2-40B4-BE49-F238E27FC236}">
                <a16:creationId xmlns:a16="http://schemas.microsoft.com/office/drawing/2014/main" id="{044D2B5C-89B0-4C60-AB3C-10CA706B60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73" y="1603512"/>
            <a:ext cx="4572447" cy="4572447"/>
          </a:xfrm>
          <a:prstGeom prst="rect">
            <a:avLst/>
          </a:prstGeom>
        </p:spPr>
      </p:pic>
      <p:pic>
        <p:nvPicPr>
          <p:cNvPr id="3" name="repeat father">
            <a:hlinkClick r:id="" action="ppaction://media"/>
            <a:extLst>
              <a:ext uri="{FF2B5EF4-FFF2-40B4-BE49-F238E27FC236}">
                <a16:creationId xmlns:a16="http://schemas.microsoft.com/office/drawing/2014/main" id="{962DB7FA-59D7-4DDA-ABB8-C580D30262F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27920" y="354496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82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cuarto&#10;&#10;Descripción generada automáticamente">
            <a:extLst>
              <a:ext uri="{FF2B5EF4-FFF2-40B4-BE49-F238E27FC236}">
                <a16:creationId xmlns:a16="http://schemas.microsoft.com/office/drawing/2014/main" id="{DBCB61D3-0C2C-4EA8-BBB1-A0746D5501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596" y="0"/>
            <a:ext cx="6929346" cy="6929346"/>
          </a:xfrm>
          <a:prstGeom prst="rect">
            <a:avLst/>
          </a:prstGeom>
        </p:spPr>
      </p:pic>
      <p:pic>
        <p:nvPicPr>
          <p:cNvPr id="2" name="mother">
            <a:hlinkClick r:id="" action="ppaction://media"/>
            <a:extLst>
              <a:ext uri="{FF2B5EF4-FFF2-40B4-BE49-F238E27FC236}">
                <a16:creationId xmlns:a16="http://schemas.microsoft.com/office/drawing/2014/main" id="{8602458D-C249-47B1-825A-65A85B1F151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31304" y="0"/>
            <a:ext cx="2093843" cy="209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7FEF52A-03C2-4172-8E16-6D9A2AE4CD7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5" name="Imagen 4" descr="Imagen que contiene cuarto&#10;&#10;Descripción generada automáticamente">
            <a:extLst>
              <a:ext uri="{FF2B5EF4-FFF2-40B4-BE49-F238E27FC236}">
                <a16:creationId xmlns:a16="http://schemas.microsoft.com/office/drawing/2014/main" id="{BC1753F0-2EFE-4750-BD7B-AC3FB8CD7F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84" y="1107142"/>
            <a:ext cx="5202371" cy="5202371"/>
          </a:xfrm>
          <a:prstGeom prst="rect">
            <a:avLst/>
          </a:prstGeom>
        </p:spPr>
      </p:pic>
      <p:pic>
        <p:nvPicPr>
          <p:cNvPr id="2" name="repeat mother">
            <a:hlinkClick r:id="" action="ppaction://media"/>
            <a:extLst>
              <a:ext uri="{FF2B5EF4-FFF2-40B4-BE49-F238E27FC236}">
                <a16:creationId xmlns:a16="http://schemas.microsoft.com/office/drawing/2014/main" id="{CD8250B3-A12E-474B-A247-887C54C4ED0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058241" y="102705"/>
            <a:ext cx="1669774" cy="166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3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31850CB-3A23-4B4E-9110-77E8592E64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0" y="391715"/>
            <a:ext cx="6324436" cy="6324436"/>
          </a:xfrm>
          <a:prstGeom prst="rect">
            <a:avLst/>
          </a:prstGeom>
        </p:spPr>
      </p:pic>
      <p:pic>
        <p:nvPicPr>
          <p:cNvPr id="3" name="brother">
            <a:hlinkClick r:id="" action="ppaction://media"/>
            <a:extLst>
              <a:ext uri="{FF2B5EF4-FFF2-40B4-BE49-F238E27FC236}">
                <a16:creationId xmlns:a16="http://schemas.microsoft.com/office/drawing/2014/main" id="{C83799AF-BBF7-40E0-B436-BCD389E3A23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99931" y="659296"/>
            <a:ext cx="2070652" cy="207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2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94F3662-A6F3-40B1-9A97-90023136A18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8FF4BE4-DAA9-4B8D-B67E-1A2ED97081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68" y="1672630"/>
            <a:ext cx="4141763" cy="4141763"/>
          </a:xfrm>
          <a:prstGeom prst="rect">
            <a:avLst/>
          </a:prstGeom>
        </p:spPr>
      </p:pic>
      <p:pic>
        <p:nvPicPr>
          <p:cNvPr id="3" name="repeat brother">
            <a:hlinkClick r:id="" action="ppaction://media"/>
            <a:extLst>
              <a:ext uri="{FF2B5EF4-FFF2-40B4-BE49-F238E27FC236}">
                <a16:creationId xmlns:a16="http://schemas.microsoft.com/office/drawing/2014/main" id="{5FBC9121-2098-4CCD-A3F7-568422DC14B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83631" y="255102"/>
            <a:ext cx="1577009" cy="157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2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paraguas, accesorio, lluvia&#10;&#10;Descripción generada automáticamente">
            <a:extLst>
              <a:ext uri="{FF2B5EF4-FFF2-40B4-BE49-F238E27FC236}">
                <a16:creationId xmlns:a16="http://schemas.microsoft.com/office/drawing/2014/main" id="{DFB6BD52-5447-4BF8-BCE0-629345068D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912" y="413907"/>
            <a:ext cx="6030186" cy="6030186"/>
          </a:xfrm>
          <a:prstGeom prst="rect">
            <a:avLst/>
          </a:prstGeom>
        </p:spPr>
      </p:pic>
      <p:pic>
        <p:nvPicPr>
          <p:cNvPr id="3" name="sister">
            <a:hlinkClick r:id="" action="ppaction://media"/>
            <a:extLst>
              <a:ext uri="{FF2B5EF4-FFF2-40B4-BE49-F238E27FC236}">
                <a16:creationId xmlns:a16="http://schemas.microsoft.com/office/drawing/2014/main" id="{B74FB76A-DE73-4599-BCDD-466C7D42155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09599" y="314738"/>
            <a:ext cx="1921565" cy="192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0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933F9F6-B6F3-4D3B-8594-0535B07EE7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5" name="Imagen 4" descr="Imagen que contiene paraguas, accesorio, lluvia&#10;&#10;Descripción generada automáticamente">
            <a:extLst>
              <a:ext uri="{FF2B5EF4-FFF2-40B4-BE49-F238E27FC236}">
                <a16:creationId xmlns:a16="http://schemas.microsoft.com/office/drawing/2014/main" id="{42486589-6208-4A52-BDAF-E51A204725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72" y="1501181"/>
            <a:ext cx="3855638" cy="3855638"/>
          </a:xfrm>
          <a:prstGeom prst="rect">
            <a:avLst/>
          </a:prstGeom>
        </p:spPr>
      </p:pic>
      <p:pic>
        <p:nvPicPr>
          <p:cNvPr id="4" name="repeat sis">
            <a:hlinkClick r:id="" action="ppaction://media"/>
            <a:extLst>
              <a:ext uri="{FF2B5EF4-FFF2-40B4-BE49-F238E27FC236}">
                <a16:creationId xmlns:a16="http://schemas.microsoft.com/office/drawing/2014/main" id="{35FBD336-5E30-4535-A25E-6B59FABEC00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97287" y="600033"/>
            <a:ext cx="1802296" cy="180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1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5EC542F-2CAF-4546-B3BD-204B4DF947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418" y="379343"/>
            <a:ext cx="6099313" cy="6099313"/>
          </a:xfrm>
          <a:prstGeom prst="rect">
            <a:avLst/>
          </a:prstGeom>
        </p:spPr>
      </p:pic>
      <p:pic>
        <p:nvPicPr>
          <p:cNvPr id="3" name="baby">
            <a:hlinkClick r:id="" action="ppaction://media"/>
            <a:extLst>
              <a:ext uri="{FF2B5EF4-FFF2-40B4-BE49-F238E27FC236}">
                <a16:creationId xmlns:a16="http://schemas.microsoft.com/office/drawing/2014/main" id="{B7DE0E11-B729-4698-9001-A09DB462447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81477" y="235225"/>
            <a:ext cx="2027583" cy="20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28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0</Words>
  <Application>Microsoft Office PowerPoint</Application>
  <PresentationFormat>Panorámica</PresentationFormat>
  <Paragraphs>0</Paragraphs>
  <Slides>10</Slides>
  <Notes>0</Notes>
  <HiddenSlides>0</HiddenSlides>
  <MMClips>10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</dc:creator>
  <cp:lastModifiedBy>clara</cp:lastModifiedBy>
  <cp:revision>10</cp:revision>
  <dcterms:created xsi:type="dcterms:W3CDTF">2020-04-13T20:05:23Z</dcterms:created>
  <dcterms:modified xsi:type="dcterms:W3CDTF">2020-05-18T08:17:04Z</dcterms:modified>
</cp:coreProperties>
</file>