
<file path=[Content_Types].xml><?xml version="1.0" encoding="utf-8"?>
<Types xmlns="http://schemas.openxmlformats.org/package/2006/content-types">
  <Default Extension="jpg" ContentType="image/jpeg"/>
  <Default Extension="mp3" ContentType="audio/m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3" r:id="rId5"/>
    <p:sldId id="257" r:id="rId6"/>
    <p:sldId id="264" r:id="rId7"/>
    <p:sldId id="262" r:id="rId8"/>
    <p:sldId id="265" r:id="rId9"/>
    <p:sldId id="266" r:id="rId10"/>
    <p:sldId id="267" r:id="rId11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08A895-4D35-46EE-B9DF-37C9782EDE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FBC7D3E-DC4C-416D-A7E2-E9EA095F24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13CA658-76C1-4184-8004-604958A7E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91D09-FD3B-4725-AE9B-E34A07FA3CCF}" type="datetimeFigureOut">
              <a:rPr lang="es-ES" smtClean="0"/>
              <a:t>18/05/2020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3699949-4338-49A6-A06A-FA9CAC2D3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CB1916E-3026-40C8-BB4B-A9780B896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8066-2189-4F8E-BF99-BC772CEB562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2668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5FA6A3-1F1D-47AB-9C54-2037C776E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6ED298A-3026-442C-AF5C-A87F6F4E90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EB7DA31-80E6-45D3-92B2-42CEAD3D2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91D09-FD3B-4725-AE9B-E34A07FA3CCF}" type="datetimeFigureOut">
              <a:rPr lang="es-ES" smtClean="0"/>
              <a:t>18/05/2020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F58FEE2-5440-438A-AC09-5772AB974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B1C00FE-3A89-4916-A474-632827F9A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8066-2189-4F8E-BF99-BC772CEB562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94591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A7A0E76-44F3-45E0-A9CA-303AF8FDA9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62EA445-0E74-47AF-BE20-77557A2A19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D8B9BDD-4FFB-4A1A-BB4A-715620EB5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91D09-FD3B-4725-AE9B-E34A07FA3CCF}" type="datetimeFigureOut">
              <a:rPr lang="es-ES" smtClean="0"/>
              <a:t>18/05/2020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6BB9039-168C-4A03-9A6D-2438F1391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708435B-F6AE-47F0-A6EA-8853C61A4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8066-2189-4F8E-BF99-BC772CEB562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2586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B5418A-B884-4790-AC9C-80D3D52AF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7C04D09-0C0E-4E86-918C-437E378F13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448AE2F-F96F-40E2-A267-6C023A113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91D09-FD3B-4725-AE9B-E34A07FA3CCF}" type="datetimeFigureOut">
              <a:rPr lang="es-ES" smtClean="0"/>
              <a:t>18/05/2020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57FAEEC-A35F-45F5-91D1-E4C9377D8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093D154-F15B-48F4-9A7B-A33B289B4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8066-2189-4F8E-BF99-BC772CEB562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6941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B0217D-6622-4F8B-9A6D-5A4CCFDC9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E5864EB-B17F-4C2E-AA50-E8C498C190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5C69385-D9CE-4424-8953-CF2D66FCBF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91D09-FD3B-4725-AE9B-E34A07FA3CCF}" type="datetimeFigureOut">
              <a:rPr lang="es-ES" smtClean="0"/>
              <a:t>18/05/2020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A143068-C654-4985-AF19-208F36208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88D5B79-2745-4D7C-8678-8640E3EE8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8066-2189-4F8E-BF99-BC772CEB562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2970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6B7EF6-E635-4FAD-A4EF-C90EBAE5F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C81DCFC-B24F-41E9-AA96-BB19CCAA8E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D9BB107-8502-4C35-A735-BC40428BBD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8A64D45-96AB-47A4-BB19-BE7B47C5D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91D09-FD3B-4725-AE9B-E34A07FA3CCF}" type="datetimeFigureOut">
              <a:rPr lang="es-ES" smtClean="0"/>
              <a:t>18/05/2020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E25D3F4-ED07-44B5-8C94-F524D0F43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0C06CDC-ADD4-4651-A410-C1F514A55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8066-2189-4F8E-BF99-BC772CEB562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72964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3CB613-470D-4FA2-A138-333B7DDFF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93DC49F-840D-4B12-883D-303C2ACBE7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C1B8735-BD29-4339-B66D-999A0DC385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DC832C5-EF00-4C5E-A3AB-3869CC1251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9B27C5A-F65F-456F-8EAA-2ED343088C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CF49A87-965B-4A73-B2DC-A1DFE1701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91D09-FD3B-4725-AE9B-E34A07FA3CCF}" type="datetimeFigureOut">
              <a:rPr lang="es-ES" smtClean="0"/>
              <a:t>18/05/2020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B87D605-E787-4CCC-B3E2-74DDBCD71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DDD1739-2D5E-4985-B190-A342A4AB4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8066-2189-4F8E-BF99-BC772CEB562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7863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D55CCB-40D2-4063-A37A-B96DFB0A1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6C56153-DAE0-40B8-A895-32DEF6061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91D09-FD3B-4725-AE9B-E34A07FA3CCF}" type="datetimeFigureOut">
              <a:rPr lang="es-ES" smtClean="0"/>
              <a:t>18/05/2020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59BCDEA-60A9-45E3-838A-22A94AD10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23572F5-83B5-4EE2-8208-9BB30223A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8066-2189-4F8E-BF99-BC772CEB562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36840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5BACEF1-1B66-493E-8EF2-FC154436D0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91D09-FD3B-4725-AE9B-E34A07FA3CCF}" type="datetimeFigureOut">
              <a:rPr lang="es-ES" smtClean="0"/>
              <a:t>18/05/2020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C1BD3D2-16FD-4EDD-8D23-7681E8A96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B4D6A54-6BC5-476C-B7F4-5B7E60A62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8066-2189-4F8E-BF99-BC772CEB562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93737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9744D7-120C-44CE-A886-8B9D52C2C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508F6F9-2B1D-4F87-8EB0-2416CC81CC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EF3F3C6-DFD5-403D-8CC4-4DF4642D21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0033854-8CB2-48B3-8CFB-5C6CD2687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91D09-FD3B-4725-AE9B-E34A07FA3CCF}" type="datetimeFigureOut">
              <a:rPr lang="es-ES" smtClean="0"/>
              <a:t>18/05/2020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9F680E7-387E-48E7-BEA0-1CAFF1530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75F5964-AEEB-4044-8AF9-EC0E9386E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8066-2189-4F8E-BF99-BC772CEB562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20377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73EA18-3511-4FA1-B354-7F95EE55FB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3E5A273-5D89-455F-8886-7CB361E579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F54C6C0-C926-4B1F-8D72-5F959FDA8D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791C250-5E1E-4F49-9A1F-AD20E8D406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91D09-FD3B-4725-AE9B-E34A07FA3CCF}" type="datetimeFigureOut">
              <a:rPr lang="es-ES" smtClean="0"/>
              <a:t>18/05/2020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6FA5A8B-40EA-41A9-B23B-0AFB84DC9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7761E46-1960-4ECB-8B42-8B43344A2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8066-2189-4F8E-BF99-BC772CEB562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858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4063F0C-5E29-4984-A244-FA769F55B1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531C3C4-F5BD-4CA5-AD06-31F5989A8E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2674459-0F1A-4CA2-974E-3CE8F043B6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91D09-FD3B-4725-AE9B-E34A07FA3CCF}" type="datetimeFigureOut">
              <a:rPr lang="es-ES" smtClean="0"/>
              <a:t>18/05/2020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6AC8889-809C-4561-8349-5BD001E6E2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622E206-0332-4D2E-BEF0-DD2FB27567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78066-2189-4F8E-BF99-BC772CEB562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10206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0.mp3"/><Relationship Id="rId1" Type="http://schemas.microsoft.com/office/2007/relationships/media" Target="../media/media10.mp3"/><Relationship Id="rId6" Type="http://schemas.openxmlformats.org/officeDocument/2006/relationships/image" Target="../media/image2.png"/><Relationship Id="rId5" Type="http://schemas.openxmlformats.org/officeDocument/2006/relationships/image" Target="../media/image7.pn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2.mp3"/><Relationship Id="rId1" Type="http://schemas.microsoft.com/office/2007/relationships/media" Target="../media/media2.mp3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3.mp3"/><Relationship Id="rId1" Type="http://schemas.microsoft.com/office/2007/relationships/media" Target="../media/media3.mp3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4.mp3"/><Relationship Id="rId1" Type="http://schemas.microsoft.com/office/2007/relationships/media" Target="../media/media4.mp3"/><Relationship Id="rId6" Type="http://schemas.openxmlformats.org/officeDocument/2006/relationships/image" Target="../media/image2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5.mp3"/><Relationship Id="rId1" Type="http://schemas.microsoft.com/office/2007/relationships/media" Target="../media/media5.mp3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6.mp3"/><Relationship Id="rId1" Type="http://schemas.microsoft.com/office/2007/relationships/media" Target="../media/media6.mp3"/><Relationship Id="rId6" Type="http://schemas.openxmlformats.org/officeDocument/2006/relationships/image" Target="../media/image2.png"/><Relationship Id="rId5" Type="http://schemas.openxmlformats.org/officeDocument/2006/relationships/image" Target="../media/image5.png"/><Relationship Id="rId4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7.mp3"/><Relationship Id="rId1" Type="http://schemas.microsoft.com/office/2007/relationships/media" Target="../media/media7.mp3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8.mp3"/><Relationship Id="rId1" Type="http://schemas.microsoft.com/office/2007/relationships/media" Target="../media/media8.mp3"/><Relationship Id="rId6" Type="http://schemas.openxmlformats.org/officeDocument/2006/relationships/image" Target="../media/image2.png"/><Relationship Id="rId5" Type="http://schemas.openxmlformats.org/officeDocument/2006/relationships/image" Target="../media/image6.png"/><Relationship Id="rId4" Type="http://schemas.openxmlformats.org/officeDocument/2006/relationships/image" Target="../media/image3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9.mp3"/><Relationship Id="rId1" Type="http://schemas.microsoft.com/office/2007/relationships/media" Target="../media/media9.mp3"/><Relationship Id="rId5" Type="http://schemas.openxmlformats.org/officeDocument/2006/relationships/image" Target="../media/image2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Imagen que contiene cuarto&#10;&#10;Descripción generada automáticamente">
            <a:extLst>
              <a:ext uri="{FF2B5EF4-FFF2-40B4-BE49-F238E27FC236}">
                <a16:creationId xmlns:a16="http://schemas.microsoft.com/office/drawing/2014/main" id="{D19396B5-702D-4F78-8DAA-0F922E3EE89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8557" y="0"/>
            <a:ext cx="6680376" cy="6680376"/>
          </a:xfrm>
          <a:prstGeom prst="rect">
            <a:avLst/>
          </a:prstGeom>
        </p:spPr>
      </p:pic>
      <p:pic>
        <p:nvPicPr>
          <p:cNvPr id="3" name="father">
            <a:hlinkClick r:id="" action="ppaction://media"/>
            <a:extLst>
              <a:ext uri="{FF2B5EF4-FFF2-40B4-BE49-F238E27FC236}">
                <a16:creationId xmlns:a16="http://schemas.microsoft.com/office/drawing/2014/main" id="{50F43B8B-F9E2-4535-B507-17F8CE4EEDCA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9766851" y="288233"/>
            <a:ext cx="1762539" cy="176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5520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760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magen que contiene dibujo&#10;&#10;Descripción generada automáticamente">
            <a:extLst>
              <a:ext uri="{FF2B5EF4-FFF2-40B4-BE49-F238E27FC236}">
                <a16:creationId xmlns:a16="http://schemas.microsoft.com/office/drawing/2014/main" id="{A933F9F6-B6F3-4D3B-8594-0535B07EE74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40" r="10012"/>
          <a:stretch/>
        </p:blipFill>
        <p:spPr>
          <a:xfrm>
            <a:off x="6096000" y="-12994"/>
            <a:ext cx="5833403" cy="6870993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76AD8943-AAD2-44E8-87A6-72DC5CCE0AC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037" y="1868557"/>
            <a:ext cx="3750048" cy="3750048"/>
          </a:xfrm>
          <a:prstGeom prst="rect">
            <a:avLst/>
          </a:prstGeom>
        </p:spPr>
      </p:pic>
      <p:pic>
        <p:nvPicPr>
          <p:cNvPr id="4" name="repeat baby">
            <a:hlinkClick r:id="" action="ppaction://media"/>
            <a:extLst>
              <a:ext uri="{FF2B5EF4-FFF2-40B4-BE49-F238E27FC236}">
                <a16:creationId xmlns:a16="http://schemas.microsoft.com/office/drawing/2014/main" id="{0F9A2484-154F-4C77-9629-2859FF1E8C33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4797085" y="437537"/>
            <a:ext cx="1603715" cy="1603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313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552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Imagen que contiene dibujo&#10;&#10;Descripción generada automáticamente">
            <a:extLst>
              <a:ext uri="{FF2B5EF4-FFF2-40B4-BE49-F238E27FC236}">
                <a16:creationId xmlns:a16="http://schemas.microsoft.com/office/drawing/2014/main" id="{85B85537-1947-45C7-A0CF-4784F8E8553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40" r="10012"/>
          <a:stretch/>
        </p:blipFill>
        <p:spPr>
          <a:xfrm>
            <a:off x="6096000" y="-12994"/>
            <a:ext cx="5833403" cy="6870993"/>
          </a:xfrm>
          <a:prstGeom prst="rect">
            <a:avLst/>
          </a:prstGeom>
          <a:noFill/>
        </p:spPr>
      </p:pic>
      <p:pic>
        <p:nvPicPr>
          <p:cNvPr id="6" name="Imagen 5" descr="Imagen que contiene cuarto&#10;&#10;Descripción generada automáticamente">
            <a:extLst>
              <a:ext uri="{FF2B5EF4-FFF2-40B4-BE49-F238E27FC236}">
                <a16:creationId xmlns:a16="http://schemas.microsoft.com/office/drawing/2014/main" id="{044D2B5C-89B0-4C60-AB3C-10CA706B609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473" y="1603512"/>
            <a:ext cx="4572447" cy="4572447"/>
          </a:xfrm>
          <a:prstGeom prst="rect">
            <a:avLst/>
          </a:prstGeom>
        </p:spPr>
      </p:pic>
      <p:pic>
        <p:nvPicPr>
          <p:cNvPr id="3" name="repeat father">
            <a:hlinkClick r:id="" action="ppaction://media"/>
            <a:extLst>
              <a:ext uri="{FF2B5EF4-FFF2-40B4-BE49-F238E27FC236}">
                <a16:creationId xmlns:a16="http://schemas.microsoft.com/office/drawing/2014/main" id="{962DB7FA-59D7-4DDA-ABB8-C580D30262F5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4727920" y="354496"/>
            <a:ext cx="152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9824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904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Imagen que contiene cuarto&#10;&#10;Descripción generada automáticamente">
            <a:extLst>
              <a:ext uri="{FF2B5EF4-FFF2-40B4-BE49-F238E27FC236}">
                <a16:creationId xmlns:a16="http://schemas.microsoft.com/office/drawing/2014/main" id="{DBCB61D3-0C2C-4EA8-BBB1-A0746D5501F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1596" y="0"/>
            <a:ext cx="6929346" cy="6929346"/>
          </a:xfrm>
          <a:prstGeom prst="rect">
            <a:avLst/>
          </a:prstGeom>
        </p:spPr>
      </p:pic>
      <p:pic>
        <p:nvPicPr>
          <p:cNvPr id="2" name="mother">
            <a:hlinkClick r:id="" action="ppaction://media"/>
            <a:extLst>
              <a:ext uri="{FF2B5EF4-FFF2-40B4-BE49-F238E27FC236}">
                <a16:creationId xmlns:a16="http://schemas.microsoft.com/office/drawing/2014/main" id="{8602458D-C249-47B1-825A-65A85B1F1518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331304" y="0"/>
            <a:ext cx="2093843" cy="2093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6686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424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Imagen que contiene dibujo&#10;&#10;Descripción generada automáticamente">
            <a:extLst>
              <a:ext uri="{FF2B5EF4-FFF2-40B4-BE49-F238E27FC236}">
                <a16:creationId xmlns:a16="http://schemas.microsoft.com/office/drawing/2014/main" id="{17FEF52A-03C2-4172-8E16-6D9A2AE4CD7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40" r="10012"/>
          <a:stretch/>
        </p:blipFill>
        <p:spPr>
          <a:xfrm>
            <a:off x="6096000" y="-12994"/>
            <a:ext cx="5833403" cy="6870993"/>
          </a:xfrm>
          <a:prstGeom prst="rect">
            <a:avLst/>
          </a:prstGeom>
        </p:spPr>
      </p:pic>
      <p:pic>
        <p:nvPicPr>
          <p:cNvPr id="5" name="Imagen 4" descr="Imagen que contiene cuarto&#10;&#10;Descripción generada automáticamente">
            <a:extLst>
              <a:ext uri="{FF2B5EF4-FFF2-40B4-BE49-F238E27FC236}">
                <a16:creationId xmlns:a16="http://schemas.microsoft.com/office/drawing/2014/main" id="{BC1753F0-2EFE-4750-BD7B-AC3FB8CD7F9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884" y="1107142"/>
            <a:ext cx="5202371" cy="5202371"/>
          </a:xfrm>
          <a:prstGeom prst="rect">
            <a:avLst/>
          </a:prstGeom>
        </p:spPr>
      </p:pic>
      <p:pic>
        <p:nvPicPr>
          <p:cNvPr id="2" name="repeat mother">
            <a:hlinkClick r:id="" action="ppaction://media"/>
            <a:extLst>
              <a:ext uri="{FF2B5EF4-FFF2-40B4-BE49-F238E27FC236}">
                <a16:creationId xmlns:a16="http://schemas.microsoft.com/office/drawing/2014/main" id="{CD8250B3-A12E-474B-A247-887C54C4ED01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5058241" y="102705"/>
            <a:ext cx="1669774" cy="1669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4395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592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131850CB-3A23-4B4E-9110-77E8592E64F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0740" y="391715"/>
            <a:ext cx="6324436" cy="6324436"/>
          </a:xfrm>
          <a:prstGeom prst="rect">
            <a:avLst/>
          </a:prstGeom>
        </p:spPr>
      </p:pic>
      <p:pic>
        <p:nvPicPr>
          <p:cNvPr id="3" name="brother">
            <a:hlinkClick r:id="" action="ppaction://media"/>
            <a:extLst>
              <a:ext uri="{FF2B5EF4-FFF2-40B4-BE49-F238E27FC236}">
                <a16:creationId xmlns:a16="http://schemas.microsoft.com/office/drawing/2014/main" id="{C83799AF-BBF7-40E0-B436-BCD389E3A234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099931" y="659296"/>
            <a:ext cx="2070652" cy="2070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3523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944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Imagen que contiene dibujo&#10;&#10;Descripción generada automáticamente">
            <a:extLst>
              <a:ext uri="{FF2B5EF4-FFF2-40B4-BE49-F238E27FC236}">
                <a16:creationId xmlns:a16="http://schemas.microsoft.com/office/drawing/2014/main" id="{D94F3662-A6F3-40B1-9A97-90023136A18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40" r="10012"/>
          <a:stretch/>
        </p:blipFill>
        <p:spPr>
          <a:xfrm>
            <a:off x="6096000" y="-12994"/>
            <a:ext cx="5833403" cy="6870993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C8FF4BE4-DAA9-4B8D-B67E-1A2ED970819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868" y="1672630"/>
            <a:ext cx="4141763" cy="4141763"/>
          </a:xfrm>
          <a:prstGeom prst="rect">
            <a:avLst/>
          </a:prstGeom>
        </p:spPr>
      </p:pic>
      <p:pic>
        <p:nvPicPr>
          <p:cNvPr id="3" name="repeat brother">
            <a:hlinkClick r:id="" action="ppaction://media"/>
            <a:extLst>
              <a:ext uri="{FF2B5EF4-FFF2-40B4-BE49-F238E27FC236}">
                <a16:creationId xmlns:a16="http://schemas.microsoft.com/office/drawing/2014/main" id="{5FBC9121-2098-4CCD-A3F7-568422DC14BD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4583631" y="255102"/>
            <a:ext cx="1577009" cy="1577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5126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760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Imagen que contiene paraguas, accesorio, lluvia&#10;&#10;Descripción generada automáticamente">
            <a:extLst>
              <a:ext uri="{FF2B5EF4-FFF2-40B4-BE49-F238E27FC236}">
                <a16:creationId xmlns:a16="http://schemas.microsoft.com/office/drawing/2014/main" id="{DFB6BD52-5447-4BF8-BCE0-629345068DF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0912" y="413907"/>
            <a:ext cx="6030186" cy="6030186"/>
          </a:xfrm>
          <a:prstGeom prst="rect">
            <a:avLst/>
          </a:prstGeom>
        </p:spPr>
      </p:pic>
      <p:pic>
        <p:nvPicPr>
          <p:cNvPr id="3" name="sister">
            <a:hlinkClick r:id="" action="ppaction://media"/>
            <a:extLst>
              <a:ext uri="{FF2B5EF4-FFF2-40B4-BE49-F238E27FC236}">
                <a16:creationId xmlns:a16="http://schemas.microsoft.com/office/drawing/2014/main" id="{B74FB76A-DE73-4599-BCDD-466C7D42155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609599" y="314738"/>
            <a:ext cx="1921565" cy="1921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1902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760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magen que contiene dibujo&#10;&#10;Descripción generada automáticamente">
            <a:extLst>
              <a:ext uri="{FF2B5EF4-FFF2-40B4-BE49-F238E27FC236}">
                <a16:creationId xmlns:a16="http://schemas.microsoft.com/office/drawing/2014/main" id="{A933F9F6-B6F3-4D3B-8594-0535B07EE74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40" r="10012"/>
          <a:stretch/>
        </p:blipFill>
        <p:spPr>
          <a:xfrm>
            <a:off x="6096000" y="-12994"/>
            <a:ext cx="5833403" cy="6870993"/>
          </a:xfrm>
          <a:prstGeom prst="rect">
            <a:avLst/>
          </a:prstGeom>
        </p:spPr>
      </p:pic>
      <p:pic>
        <p:nvPicPr>
          <p:cNvPr id="5" name="Imagen 4" descr="Imagen que contiene paraguas, accesorio, lluvia&#10;&#10;Descripción generada automáticamente">
            <a:extLst>
              <a:ext uri="{FF2B5EF4-FFF2-40B4-BE49-F238E27FC236}">
                <a16:creationId xmlns:a16="http://schemas.microsoft.com/office/drawing/2014/main" id="{42486589-6208-4A52-BDAF-E51A2047256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072" y="1501181"/>
            <a:ext cx="3855638" cy="3855638"/>
          </a:xfrm>
          <a:prstGeom prst="rect">
            <a:avLst/>
          </a:prstGeom>
        </p:spPr>
      </p:pic>
      <p:pic>
        <p:nvPicPr>
          <p:cNvPr id="4" name="repeat sis">
            <a:hlinkClick r:id="" action="ppaction://media"/>
            <a:extLst>
              <a:ext uri="{FF2B5EF4-FFF2-40B4-BE49-F238E27FC236}">
                <a16:creationId xmlns:a16="http://schemas.microsoft.com/office/drawing/2014/main" id="{35FBD336-5E30-4535-A25E-6B59FABEC00D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4797287" y="600033"/>
            <a:ext cx="1802296" cy="1802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6013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384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A5EC542F-2CAF-4546-B3BD-204B4DF947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7418" y="379343"/>
            <a:ext cx="6099313" cy="6099313"/>
          </a:xfrm>
          <a:prstGeom prst="rect">
            <a:avLst/>
          </a:prstGeom>
        </p:spPr>
      </p:pic>
      <p:pic>
        <p:nvPicPr>
          <p:cNvPr id="3" name="baby">
            <a:hlinkClick r:id="" action="ppaction://media"/>
            <a:extLst>
              <a:ext uri="{FF2B5EF4-FFF2-40B4-BE49-F238E27FC236}">
                <a16:creationId xmlns:a16="http://schemas.microsoft.com/office/drawing/2014/main" id="{B7DE0E11-B729-4698-9001-A09DB4624478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81477" y="235225"/>
            <a:ext cx="2027583" cy="2027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7283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944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0</Words>
  <Application>Microsoft Office PowerPoint</Application>
  <PresentationFormat>Panorámica</PresentationFormat>
  <Paragraphs>0</Paragraphs>
  <Slides>10</Slides>
  <Notes>0</Notes>
  <HiddenSlides>0</HiddenSlides>
  <MMClips>10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clara</dc:creator>
  <cp:lastModifiedBy>clara</cp:lastModifiedBy>
  <cp:revision>10</cp:revision>
  <dcterms:created xsi:type="dcterms:W3CDTF">2020-04-13T20:05:23Z</dcterms:created>
  <dcterms:modified xsi:type="dcterms:W3CDTF">2020-05-18T08:17:04Z</dcterms:modified>
</cp:coreProperties>
</file>