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2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85F3A-D8BF-4BC4-B390-8D9484CA5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123B3B-0A31-4A90-9B9F-7FA49DD8C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4EB14C-509E-4314-9EFD-821BDDD2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D59A87-FF5D-4301-9600-ADBCB4F11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BA90E5-091B-4D55-ACA4-8646F738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21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3CD788-2C1B-4C9E-8D31-679E00F9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207079-9057-4E8A-8C43-D8B33B51A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9159A9-31D5-4337-AAA1-7EEC4D18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63F7E2-1D3F-459E-9E21-10C3CE3F9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F378BA-C98F-4149-8D03-83E75CB06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4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FE9B19-A09E-4629-B362-CD76DECE9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9D117B-5DDC-44F6-8045-985D6811E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E43CF9-D1DF-489E-919C-6E76057B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43E012-DFCE-4EFE-8186-BA5B9D83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C40708-11D5-42AA-89B4-7D56B4565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222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62F57-B387-4FF6-A96F-23A29CCD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E6A8DB-C325-4F74-804B-EE009998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330F8E-843C-422E-8421-C69D0F929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0C4903-2096-4170-A988-51E1DC134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B974BD-4458-456D-914D-0C54FAFA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56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EC6C7A-9B6D-4D23-BE17-49774E1BE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9EB62-F21F-4E95-86AB-C024C8E3C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FF8F0E-232F-4320-B6A5-83350BF4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01B931-05CC-41DB-AB30-832A592D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A3E621-6E00-46F4-BBA3-FFDAAB58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93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AB3BA-B6CE-4E72-8999-23403533A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770BAD-21D7-477D-B67D-4A96A86D6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B779B2-27AC-4905-BF39-17CE905D4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D32E11-A0DD-4E2E-9819-8BC8B0491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27803C-C73A-4671-A097-EF7A2B048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3113B3-5DBD-4D63-B4C0-0A84D013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84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EB3DCB-4D12-4796-818B-F64BA1DA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703AB6-DCC4-4426-AE43-6CAB0A2BD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8446F1-3A7D-4D56-A2BF-440D59524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F1CE6E-90AB-427C-801D-19C1353DC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7E089AC-23AD-45DE-AB28-7B1834EFD6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7F10B3-B258-4BE6-B301-88F0824A9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EB6AB4F-E1CE-4364-92BF-E0CD8D0B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10A865-5EB5-45C2-AAFC-58354D53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39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770D0-DADE-4016-9F98-E72E1B029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AEDCDA-1891-4E15-88E7-D219061A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C54A8E-184E-43F8-8238-EDADFC94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D88DCF-185A-4187-A0A7-D1D56221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548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13ADC8-9BEC-4A4D-9EC1-E315C2C61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7EDA3B-91B0-414E-B053-2D53EB88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DB72C6-60AD-4649-8627-2B782FB7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378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FFD984-312B-47C6-A3FE-9AF1A591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760DF9-2AD8-4C19-BD7A-116786BFF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7C273B-D0C1-48A6-9D95-7446014E7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645DEA-74CF-4927-B4E6-AE59754A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1ECF3E-4435-460D-9941-D05588F5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88B72A-4E57-41B9-8579-CE73B3A28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97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C7D1A-A01E-436A-A471-A6C73E49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338B3D-0EB4-4794-A1C6-A156E1D48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DC6731-4606-44F0-BFF0-B293DFC59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5A6953-4E73-4EE5-A9B8-2BEB54A16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20E03A-BD01-406A-9793-AD4FAA76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8B32A2-F1C1-4FDB-B7A5-44E0EEE7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41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5AC507-E6CF-4343-A4ED-2C0D316D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DFE961-EF86-4DD9-BC71-71F28B7A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A90D6B-F374-4ED3-B19D-86281A36F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57EA5-785E-41E6-A488-3BF392F132DD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FA4BD7-FF2F-4112-B840-0AC9BD658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1A6219-FBCB-4A4A-8164-DDC63CABC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00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2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2.pn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1245B361-803A-4000-A341-7A6F4C1BC0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481" y="0"/>
            <a:ext cx="5889037" cy="6858000"/>
          </a:xfrm>
          <a:prstGeom prst="rect">
            <a:avLst/>
          </a:prstGeom>
        </p:spPr>
      </p:pic>
      <p:pic>
        <p:nvPicPr>
          <p:cNvPr id="2" name="Ladybug">
            <a:hlinkClick r:id="" action="ppaction://media"/>
            <a:extLst>
              <a:ext uri="{FF2B5EF4-FFF2-40B4-BE49-F238E27FC236}">
                <a16:creationId xmlns:a16="http://schemas.microsoft.com/office/drawing/2014/main" id="{F471953C-9807-4A5C-B11B-4FAEBE19BC3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475305" y="1785730"/>
            <a:ext cx="1643270" cy="164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21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5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6" name="Imagen 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322DDFD-EE70-4A3A-9C71-EFEE364B5F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99" y="1341119"/>
            <a:ext cx="3395092" cy="3953709"/>
          </a:xfrm>
          <a:prstGeom prst="rect">
            <a:avLst/>
          </a:prstGeom>
        </p:spPr>
      </p:pic>
      <p:pic>
        <p:nvPicPr>
          <p:cNvPr id="2" name="Repeat ladybug">
            <a:hlinkClick r:id="" action="ppaction://media"/>
            <a:extLst>
              <a:ext uri="{FF2B5EF4-FFF2-40B4-BE49-F238E27FC236}">
                <a16:creationId xmlns:a16="http://schemas.microsoft.com/office/drawing/2014/main" id="{95D9D5DD-00E5-45C4-8B69-3370DD8DE41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863548" y="911087"/>
            <a:ext cx="1232452" cy="123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1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1C9A56DE-6555-4B6A-9A60-933870387C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314" y="0"/>
            <a:ext cx="5913372" cy="6858000"/>
          </a:xfrm>
          <a:prstGeom prst="rect">
            <a:avLst/>
          </a:prstGeom>
        </p:spPr>
      </p:pic>
      <p:pic>
        <p:nvPicPr>
          <p:cNvPr id="2" name="Ant">
            <a:hlinkClick r:id="" action="ppaction://media"/>
            <a:extLst>
              <a:ext uri="{FF2B5EF4-FFF2-40B4-BE49-F238E27FC236}">
                <a16:creationId xmlns:a16="http://schemas.microsoft.com/office/drawing/2014/main" id="{ACD073A5-6FE3-498D-AACF-B0FA62431ED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488557" y="1427922"/>
            <a:ext cx="2229678" cy="222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2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7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56E055EF-06B0-4E33-8C77-E1F8AB513C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70" y="1814399"/>
            <a:ext cx="2784408" cy="3229202"/>
          </a:xfrm>
          <a:prstGeom prst="rect">
            <a:avLst/>
          </a:prstGeom>
        </p:spPr>
      </p:pic>
      <p:pic>
        <p:nvPicPr>
          <p:cNvPr id="2" name="Repeat ant">
            <a:hlinkClick r:id="" action="ppaction://media"/>
            <a:extLst>
              <a:ext uri="{FF2B5EF4-FFF2-40B4-BE49-F238E27FC236}">
                <a16:creationId xmlns:a16="http://schemas.microsoft.com/office/drawing/2014/main" id="{5AB147F1-51BC-4131-B0E0-1BFA239F008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452729" y="884582"/>
            <a:ext cx="1643271" cy="164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7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4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5F594AF-D5B8-4881-BDBD-C01D81560D1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13" r="25474"/>
          <a:stretch/>
        </p:blipFill>
        <p:spPr>
          <a:xfrm>
            <a:off x="1643271" y="0"/>
            <a:ext cx="7540486" cy="6891932"/>
          </a:xfrm>
          <a:prstGeom prst="rect">
            <a:avLst/>
          </a:prstGeom>
        </p:spPr>
      </p:pic>
      <p:pic>
        <p:nvPicPr>
          <p:cNvPr id="2" name="Caterpillar">
            <a:hlinkClick r:id="" action="ppaction://media"/>
            <a:extLst>
              <a:ext uri="{FF2B5EF4-FFF2-40B4-BE49-F238E27FC236}">
                <a16:creationId xmlns:a16="http://schemas.microsoft.com/office/drawing/2014/main" id="{3E109AA5-7726-40C4-86D5-B7CFB3B1F5F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82538" y="2558070"/>
            <a:ext cx="1775791" cy="177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12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3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6" name="Imagen 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19E0AB50-698A-4B19-B4A6-DDE4703D5D1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13" r="25474"/>
          <a:stretch/>
        </p:blipFill>
        <p:spPr>
          <a:xfrm>
            <a:off x="1417984" y="1918031"/>
            <a:ext cx="3631094" cy="3318786"/>
          </a:xfrm>
          <a:prstGeom prst="rect">
            <a:avLst/>
          </a:prstGeom>
        </p:spPr>
      </p:pic>
      <p:pic>
        <p:nvPicPr>
          <p:cNvPr id="2" name="Repeat caterpillar">
            <a:hlinkClick r:id="" action="ppaction://media"/>
            <a:extLst>
              <a:ext uri="{FF2B5EF4-FFF2-40B4-BE49-F238E27FC236}">
                <a16:creationId xmlns:a16="http://schemas.microsoft.com/office/drawing/2014/main" id="{FCC871FC-7BF1-495E-80A3-61B90734EB9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22744" y="380999"/>
            <a:ext cx="1699591" cy="169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80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4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21C79BE4-DEC5-49C4-862A-5AC06A0FA0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966" y="0"/>
            <a:ext cx="6648450" cy="6858000"/>
          </a:xfrm>
          <a:prstGeom prst="rect">
            <a:avLst/>
          </a:prstGeom>
        </p:spPr>
      </p:pic>
      <p:pic>
        <p:nvPicPr>
          <p:cNvPr id="2" name="Fly">
            <a:hlinkClick r:id="" action="ppaction://media"/>
            <a:extLst>
              <a:ext uri="{FF2B5EF4-FFF2-40B4-BE49-F238E27FC236}">
                <a16:creationId xmlns:a16="http://schemas.microsoft.com/office/drawing/2014/main" id="{780C7AC4-59A1-46E7-BB38-9E9B2EFBED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95791" y="1083365"/>
            <a:ext cx="1802296" cy="180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3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2B7F5CB-66A3-49D6-BA61-BDBF2A4652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279" y="1765980"/>
            <a:ext cx="3456747" cy="3565699"/>
          </a:xfrm>
          <a:prstGeom prst="rect">
            <a:avLst/>
          </a:prstGeom>
        </p:spPr>
      </p:pic>
      <p:pic>
        <p:nvPicPr>
          <p:cNvPr id="2" name="Repeat fly">
            <a:hlinkClick r:id="" action="ppaction://media"/>
            <a:extLst>
              <a:ext uri="{FF2B5EF4-FFF2-40B4-BE49-F238E27FC236}">
                <a16:creationId xmlns:a16="http://schemas.microsoft.com/office/drawing/2014/main" id="{9DE3D4E5-89DF-4474-AB6E-A2F14821702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31026" y="1095088"/>
            <a:ext cx="1341783" cy="134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0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4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0</Words>
  <Application>Microsoft Office PowerPoint</Application>
  <PresentationFormat>Panorámica</PresentationFormat>
  <Paragraphs>0</Paragraphs>
  <Slides>8</Slides>
  <Notes>0</Notes>
  <HiddenSlides>0</HiddenSlides>
  <MMClips>8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</dc:creator>
  <cp:lastModifiedBy>clara</cp:lastModifiedBy>
  <cp:revision>8</cp:revision>
  <dcterms:created xsi:type="dcterms:W3CDTF">2020-03-29T08:44:10Z</dcterms:created>
  <dcterms:modified xsi:type="dcterms:W3CDTF">2020-04-20T11:04:56Z</dcterms:modified>
</cp:coreProperties>
</file>