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8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9" r:id="rId5"/>
    <p:sldId id="270" r:id="rId6"/>
    <p:sldId id="260" r:id="rId7"/>
    <p:sldId id="271" r:id="rId8"/>
    <p:sldId id="262" r:id="rId9"/>
    <p:sldId id="272" r:id="rId10"/>
    <p:sldId id="266" r:id="rId11"/>
    <p:sldId id="273" r:id="rId12"/>
    <p:sldId id="268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85F3A-D8BF-4BC4-B390-8D9484CA5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123B3B-0A31-4A90-9B9F-7FA49DD8C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4EB14C-509E-4314-9EFD-821BDDD28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D59A87-FF5D-4301-9600-ADBCB4F11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BA90E5-091B-4D55-ACA4-8646F738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21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3CD788-2C1B-4C9E-8D31-679E00F90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207079-9057-4E8A-8C43-D8B33B51A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9159A9-31D5-4337-AAA1-7EEC4D18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63F7E2-1D3F-459E-9E21-10C3CE3F9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F378BA-C98F-4149-8D03-83E75CB06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46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FE9B19-A09E-4629-B362-CD76DECE92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9D117B-5DDC-44F6-8045-985D6811E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E43CF9-D1DF-489E-919C-6E76057B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43E012-DFCE-4EFE-8186-BA5B9D833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C40708-11D5-42AA-89B4-7D56B4565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222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62F57-B387-4FF6-A96F-23A29CCD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E6A8DB-C325-4F74-804B-EE009998D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330F8E-843C-422E-8421-C69D0F929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0C4903-2096-4170-A988-51E1DC134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B974BD-4458-456D-914D-0C54FAFA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156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EC6C7A-9B6D-4D23-BE17-49774E1BE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9EB62-F21F-4E95-86AB-C024C8E3C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FF8F0E-232F-4320-B6A5-83350BF47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01B931-05CC-41DB-AB30-832A592DE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A3E621-6E00-46F4-BBA3-FFDAAB58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937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AB3BA-B6CE-4E72-8999-23403533A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770BAD-21D7-477D-B67D-4A96A86D6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B779B2-27AC-4905-BF39-17CE905D4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D32E11-A0DD-4E2E-9819-8BC8B0491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27803C-C73A-4671-A097-EF7A2B048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3113B3-5DBD-4D63-B4C0-0A84D013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84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EB3DCB-4D12-4796-818B-F64BA1DA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703AB6-DCC4-4426-AE43-6CAB0A2BD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8446F1-3A7D-4D56-A2BF-440D59524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F1CE6E-90AB-427C-801D-19C1353DC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7E089AC-23AD-45DE-AB28-7B1834EFD6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7F10B3-B258-4BE6-B301-88F0824A9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EB6AB4F-E1CE-4364-92BF-E0CD8D0B0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10A865-5EB5-45C2-AAFC-58354D53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39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770D0-DADE-4016-9F98-E72E1B029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AEDCDA-1891-4E15-88E7-D219061A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C54A8E-184E-43F8-8238-EDADFC94D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D88DCF-185A-4187-A0A7-D1D56221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548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13ADC8-9BEC-4A4D-9EC1-E315C2C61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7EDA3B-91B0-414E-B053-2D53EB88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DB72C6-60AD-4649-8627-2B782FB7D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378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FFD984-312B-47C6-A3FE-9AF1A591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760DF9-2AD8-4C19-BD7A-116786BFF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7C273B-D0C1-48A6-9D95-7446014E7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645DEA-74CF-4927-B4E6-AE59754A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1ECF3E-4435-460D-9941-D05588F5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88B72A-4E57-41B9-8579-CE73B3A28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97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C7D1A-A01E-436A-A471-A6C73E49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338B3D-0EB4-4794-A1C6-A156E1D48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DC6731-4606-44F0-BFF0-B293DFC59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5A6953-4E73-4EE5-A9B8-2BEB54A16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20E03A-BD01-406A-9793-AD4FAA769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8B32A2-F1C1-4FDB-B7A5-44E0EEE7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141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25AC507-E6CF-4343-A4ED-2C0D316DA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DFE961-EF86-4DD9-BC71-71F28B7A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A90D6B-F374-4ED3-B19D-86281A36F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57EA5-785E-41E6-A488-3BF392F132DD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FA4BD7-FF2F-4112-B840-0AC9BD658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1A6219-FBCB-4A4A-8164-DDC63CABC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00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6" Type="http://schemas.openxmlformats.org/officeDocument/2006/relationships/image" Target="../media/image2.png"/><Relationship Id="rId5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1.mp3"/><Relationship Id="rId1" Type="http://schemas.microsoft.com/office/2007/relationships/media" Target="../media/media11.mp3"/><Relationship Id="rId5" Type="http://schemas.openxmlformats.org/officeDocument/2006/relationships/image" Target="../media/image2.png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1.mp3"/><Relationship Id="rId1" Type="http://schemas.microsoft.com/office/2007/relationships/media" Target="../media/media11.mp3"/><Relationship Id="rId6" Type="http://schemas.openxmlformats.org/officeDocument/2006/relationships/image" Target="../media/image2.png"/><Relationship Id="rId5" Type="http://schemas.openxmlformats.org/officeDocument/2006/relationships/image" Target="../media/image8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2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5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2.pn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5" Type="http://schemas.openxmlformats.org/officeDocument/2006/relationships/image" Target="../media/image2.pn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2.png"/><Relationship Id="rId5" Type="http://schemas.openxmlformats.org/officeDocument/2006/relationships/image" Target="../media/image6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5" Type="http://schemas.openxmlformats.org/officeDocument/2006/relationships/image" Target="../media/image2.pn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0B967BD-1668-4068-BD23-A1092C6B80A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8714A16-BCA6-45A7-BACE-1A55E42D2EB3}"/>
              </a:ext>
            </a:extLst>
          </p:cNvPr>
          <p:cNvSpPr/>
          <p:nvPr/>
        </p:nvSpPr>
        <p:spPr>
          <a:xfrm>
            <a:off x="503583" y="424070"/>
            <a:ext cx="11171582" cy="6149008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bicicleta, naranja, fruta, foto&#10;&#10;Descripción generada automáticamente">
            <a:extLst>
              <a:ext uri="{FF2B5EF4-FFF2-40B4-BE49-F238E27FC236}">
                <a16:creationId xmlns:a16="http://schemas.microsoft.com/office/drawing/2014/main" id="{E4108CFE-F6D9-48AD-B3F2-C9755892E0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697" y="804936"/>
            <a:ext cx="7276502" cy="5463341"/>
          </a:xfrm>
          <a:prstGeom prst="rect">
            <a:avLst/>
          </a:prstGeom>
        </p:spPr>
      </p:pic>
      <p:pic>
        <p:nvPicPr>
          <p:cNvPr id="3" name="orange">
            <a:hlinkClick r:id="" action="ppaction://media"/>
            <a:extLst>
              <a:ext uri="{FF2B5EF4-FFF2-40B4-BE49-F238E27FC236}">
                <a16:creationId xmlns:a16="http://schemas.microsoft.com/office/drawing/2014/main" id="{3F486EC8-A804-48B6-9F94-B6FEC096407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95792" y="1586947"/>
            <a:ext cx="1577008" cy="157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21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3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B1C7D8BE-CEF5-4E96-AEBD-87F669E43A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057" y="2117035"/>
            <a:ext cx="2967404" cy="3429000"/>
          </a:xfrm>
          <a:prstGeom prst="rect">
            <a:avLst/>
          </a:prstGeom>
        </p:spPr>
      </p:pic>
      <p:pic>
        <p:nvPicPr>
          <p:cNvPr id="4" name="r lemon">
            <a:hlinkClick r:id="" action="ppaction://media"/>
            <a:extLst>
              <a:ext uri="{FF2B5EF4-FFF2-40B4-BE49-F238E27FC236}">
                <a16:creationId xmlns:a16="http://schemas.microsoft.com/office/drawing/2014/main" id="{C5516E9A-9484-470E-B2C5-979C02ADF31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489174" y="510209"/>
            <a:ext cx="1606826" cy="160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9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0B967BD-1668-4068-BD23-A1092C6B80A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8714A16-BCA6-45A7-BACE-1A55E42D2EB3}"/>
              </a:ext>
            </a:extLst>
          </p:cNvPr>
          <p:cNvSpPr/>
          <p:nvPr/>
        </p:nvSpPr>
        <p:spPr>
          <a:xfrm>
            <a:off x="503583" y="424070"/>
            <a:ext cx="11171582" cy="6149008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2A8EFDB-1648-4965-9578-9D8BC5869D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982" y="493464"/>
            <a:ext cx="7639879" cy="5984571"/>
          </a:xfrm>
          <a:prstGeom prst="rect">
            <a:avLst/>
          </a:prstGeom>
        </p:spPr>
      </p:pic>
      <p:pic>
        <p:nvPicPr>
          <p:cNvPr id="2" name="r grapes">
            <a:hlinkClick r:id="" action="ppaction://media"/>
            <a:extLst>
              <a:ext uri="{FF2B5EF4-FFF2-40B4-BE49-F238E27FC236}">
                <a16:creationId xmlns:a16="http://schemas.microsoft.com/office/drawing/2014/main" id="{DB0D985E-0DF6-4525-8323-1F4BD026817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85921" y="765312"/>
            <a:ext cx="1898375" cy="189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7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4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6" name="Imagen 5" descr="Imagen que contiene dibujo&#10;&#10;Descripción generada automáticamente">
            <a:extLst>
              <a:ext uri="{FF2B5EF4-FFF2-40B4-BE49-F238E27FC236}">
                <a16:creationId xmlns:a16="http://schemas.microsoft.com/office/drawing/2014/main" id="{D7191528-739B-4AD8-8735-DA6C252932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21" y="2067340"/>
            <a:ext cx="4461405" cy="3494767"/>
          </a:xfrm>
          <a:prstGeom prst="rect">
            <a:avLst/>
          </a:prstGeom>
        </p:spPr>
      </p:pic>
      <p:pic>
        <p:nvPicPr>
          <p:cNvPr id="5" name="r grapes">
            <a:hlinkClick r:id="" action="ppaction://media"/>
            <a:extLst>
              <a:ext uri="{FF2B5EF4-FFF2-40B4-BE49-F238E27FC236}">
                <a16:creationId xmlns:a16="http://schemas.microsoft.com/office/drawing/2014/main" id="{BC528378-7DF0-4E20-BCDC-C5C7615996A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194313" y="848140"/>
            <a:ext cx="1530626" cy="153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83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4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5" name="Imagen 4" descr="Imagen que contiene bicicleta, naranja, fruta, foto&#10;&#10;Descripción generada automáticamente">
            <a:extLst>
              <a:ext uri="{FF2B5EF4-FFF2-40B4-BE49-F238E27FC236}">
                <a16:creationId xmlns:a16="http://schemas.microsoft.com/office/drawing/2014/main" id="{82C85AFF-1396-4E49-92DD-B2DF4CEB12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2143539"/>
            <a:ext cx="5577840" cy="4187952"/>
          </a:xfrm>
          <a:prstGeom prst="rect">
            <a:avLst/>
          </a:prstGeom>
        </p:spPr>
      </p:pic>
      <p:pic>
        <p:nvPicPr>
          <p:cNvPr id="4" name="r orange">
            <a:hlinkClick r:id="" action="ppaction://media"/>
            <a:extLst>
              <a:ext uri="{FF2B5EF4-FFF2-40B4-BE49-F238E27FC236}">
                <a16:creationId xmlns:a16="http://schemas.microsoft.com/office/drawing/2014/main" id="{ECDBB037-731A-49AF-A3B0-A63A7A666C2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472069" y="473758"/>
            <a:ext cx="1470991" cy="147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0B967BD-1668-4068-BD23-A1092C6B80A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8714A16-BCA6-45A7-BACE-1A55E42D2EB3}"/>
              </a:ext>
            </a:extLst>
          </p:cNvPr>
          <p:cNvSpPr/>
          <p:nvPr/>
        </p:nvSpPr>
        <p:spPr>
          <a:xfrm>
            <a:off x="503583" y="424070"/>
            <a:ext cx="11171582" cy="6149008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Un dibujo de un perro&#10;&#10;Descripción generada automáticamente">
            <a:extLst>
              <a:ext uri="{FF2B5EF4-FFF2-40B4-BE49-F238E27FC236}">
                <a16:creationId xmlns:a16="http://schemas.microsoft.com/office/drawing/2014/main" id="{A9AA4C8C-0F46-4086-8578-B21757F9164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49" y="514074"/>
            <a:ext cx="7620000" cy="5969000"/>
          </a:xfrm>
          <a:prstGeom prst="rect">
            <a:avLst/>
          </a:prstGeom>
        </p:spPr>
      </p:pic>
      <p:pic>
        <p:nvPicPr>
          <p:cNvPr id="2" name="apple">
            <a:hlinkClick r:id="" action="ppaction://media"/>
            <a:extLst>
              <a:ext uri="{FF2B5EF4-FFF2-40B4-BE49-F238E27FC236}">
                <a16:creationId xmlns:a16="http://schemas.microsoft.com/office/drawing/2014/main" id="{B37C25A8-0B3E-4D1F-A492-1353C5C51C3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15049" y="1096617"/>
            <a:ext cx="1845366" cy="184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62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1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6" name="Imagen 5" descr="Un dibujo de un perro&#10;&#10;Descripción generada automáticamente">
            <a:extLst>
              <a:ext uri="{FF2B5EF4-FFF2-40B4-BE49-F238E27FC236}">
                <a16:creationId xmlns:a16="http://schemas.microsoft.com/office/drawing/2014/main" id="{B343764B-B116-4DF3-961F-145FBAA8995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1316" y="1040847"/>
            <a:ext cx="7620000" cy="5969000"/>
          </a:xfrm>
          <a:prstGeom prst="rect">
            <a:avLst/>
          </a:prstGeom>
        </p:spPr>
      </p:pic>
      <p:pic>
        <p:nvPicPr>
          <p:cNvPr id="4" name="r apple">
            <a:hlinkClick r:id="" action="ppaction://media"/>
            <a:extLst>
              <a:ext uri="{FF2B5EF4-FFF2-40B4-BE49-F238E27FC236}">
                <a16:creationId xmlns:a16="http://schemas.microsoft.com/office/drawing/2014/main" id="{E788B256-0E06-4AD4-815E-CFDEAD37B4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5677" y="394251"/>
            <a:ext cx="1818862" cy="181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7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0B967BD-1668-4068-BD23-A1092C6B80A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8714A16-BCA6-45A7-BACE-1A55E42D2EB3}"/>
              </a:ext>
            </a:extLst>
          </p:cNvPr>
          <p:cNvSpPr/>
          <p:nvPr/>
        </p:nvSpPr>
        <p:spPr>
          <a:xfrm>
            <a:off x="503583" y="424070"/>
            <a:ext cx="11171582" cy="6149008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299C1E3-52FB-4482-B458-E52CE9E902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009" y="635000"/>
            <a:ext cx="6350000" cy="5588000"/>
          </a:xfrm>
          <a:prstGeom prst="rect">
            <a:avLst/>
          </a:prstGeom>
        </p:spPr>
      </p:pic>
      <p:pic>
        <p:nvPicPr>
          <p:cNvPr id="3" name="banana">
            <a:hlinkClick r:id="" action="ppaction://media"/>
            <a:extLst>
              <a:ext uri="{FF2B5EF4-FFF2-40B4-BE49-F238E27FC236}">
                <a16:creationId xmlns:a16="http://schemas.microsoft.com/office/drawing/2014/main" id="{F32EB784-F921-46E5-9FCA-1652006AD08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223512" y="635000"/>
            <a:ext cx="1881809" cy="188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33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4719C217-B9A8-4436-BF77-395EE441DC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35" y="2080590"/>
            <a:ext cx="4466334" cy="3930374"/>
          </a:xfrm>
          <a:prstGeom prst="rect">
            <a:avLst/>
          </a:prstGeom>
        </p:spPr>
      </p:pic>
      <p:pic>
        <p:nvPicPr>
          <p:cNvPr id="4" name="r banana">
            <a:hlinkClick r:id="" action="ppaction://media"/>
            <a:extLst>
              <a:ext uri="{FF2B5EF4-FFF2-40B4-BE49-F238E27FC236}">
                <a16:creationId xmlns:a16="http://schemas.microsoft.com/office/drawing/2014/main" id="{B008B9D0-CE13-465C-8A4E-B1041FAA5B4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651514" y="341243"/>
            <a:ext cx="1765476" cy="176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80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0B967BD-1668-4068-BD23-A1092C6B80A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8714A16-BCA6-45A7-BACE-1A55E42D2EB3}"/>
              </a:ext>
            </a:extLst>
          </p:cNvPr>
          <p:cNvSpPr/>
          <p:nvPr/>
        </p:nvSpPr>
        <p:spPr>
          <a:xfrm>
            <a:off x="503583" y="424070"/>
            <a:ext cx="11171582" cy="6149008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0B6341EB-B061-4489-8A0A-F6204B593B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851" y="424070"/>
            <a:ext cx="4356715" cy="6069840"/>
          </a:xfrm>
          <a:prstGeom prst="rect">
            <a:avLst/>
          </a:prstGeom>
        </p:spPr>
      </p:pic>
      <p:pic>
        <p:nvPicPr>
          <p:cNvPr id="2" name="pear">
            <a:hlinkClick r:id="" action="ppaction://media"/>
            <a:extLst>
              <a:ext uri="{FF2B5EF4-FFF2-40B4-BE49-F238E27FC236}">
                <a16:creationId xmlns:a16="http://schemas.microsoft.com/office/drawing/2014/main" id="{AFDB56FB-3970-41BE-AB7F-856A0D4AC34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996600" y="1017105"/>
            <a:ext cx="1603513" cy="160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76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3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6" name="Imagen 5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3F6C650-5D10-461C-A22C-170FA7E963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35" y="1384818"/>
            <a:ext cx="3617843" cy="5105827"/>
          </a:xfrm>
          <a:prstGeom prst="rect">
            <a:avLst/>
          </a:prstGeom>
        </p:spPr>
      </p:pic>
      <p:pic>
        <p:nvPicPr>
          <p:cNvPr id="4" name="r pear">
            <a:hlinkClick r:id="" action="ppaction://media"/>
            <a:extLst>
              <a:ext uri="{FF2B5EF4-FFF2-40B4-BE49-F238E27FC236}">
                <a16:creationId xmlns:a16="http://schemas.microsoft.com/office/drawing/2014/main" id="{8D5CDBC3-9C6F-4F9F-B457-774D30CB00A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17773" y="407504"/>
            <a:ext cx="1577009" cy="157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0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0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0B967BD-1668-4068-BD23-A1092C6B80A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8714A16-BCA6-45A7-BACE-1A55E42D2EB3}"/>
              </a:ext>
            </a:extLst>
          </p:cNvPr>
          <p:cNvSpPr/>
          <p:nvPr/>
        </p:nvSpPr>
        <p:spPr>
          <a:xfrm>
            <a:off x="503583" y="424070"/>
            <a:ext cx="11171582" cy="6149008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40A7A91-8C8E-4DAB-86EF-664F791469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860" y="703837"/>
            <a:ext cx="4837044" cy="5589473"/>
          </a:xfrm>
          <a:prstGeom prst="rect">
            <a:avLst/>
          </a:prstGeom>
        </p:spPr>
      </p:pic>
      <p:pic>
        <p:nvPicPr>
          <p:cNvPr id="3" name="lemon">
            <a:hlinkClick r:id="" action="ppaction://media"/>
            <a:extLst>
              <a:ext uri="{FF2B5EF4-FFF2-40B4-BE49-F238E27FC236}">
                <a16:creationId xmlns:a16="http://schemas.microsoft.com/office/drawing/2014/main" id="{318BAE7C-4E20-4135-A3C9-4ADDD9804DD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057861" y="977346"/>
            <a:ext cx="1663147" cy="166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74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3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0</Words>
  <Application>Microsoft Office PowerPoint</Application>
  <PresentationFormat>Panorámica</PresentationFormat>
  <Paragraphs>0</Paragraphs>
  <Slides>12</Slides>
  <Notes>0</Notes>
  <HiddenSlides>0</HiddenSlides>
  <MMClips>12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</dc:creator>
  <cp:lastModifiedBy>clara</cp:lastModifiedBy>
  <cp:revision>11</cp:revision>
  <dcterms:created xsi:type="dcterms:W3CDTF">2020-03-29T08:44:10Z</dcterms:created>
  <dcterms:modified xsi:type="dcterms:W3CDTF">2020-05-11T13:51:18Z</dcterms:modified>
</cp:coreProperties>
</file>