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4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385F3A-D8BF-4BC4-B390-8D9484CA5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B123B3B-0A31-4A90-9B9F-7FA49DD8CF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4EB14C-509E-4314-9EFD-821BDDD28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D59A87-FF5D-4301-9600-ADBCB4F11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BA90E5-091B-4D55-ACA4-8646F738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221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3CD788-2C1B-4C9E-8D31-679E00F90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8207079-9057-4E8A-8C43-D8B33B51AB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9159A9-31D5-4337-AAA1-7EEC4D18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63F7E2-1D3F-459E-9E21-10C3CE3F9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F378BA-C98F-4149-8D03-83E75CB06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546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2FE9B19-A09E-4629-B362-CD76DECE92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89D117B-5DDC-44F6-8045-985D6811E0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E43CF9-D1DF-489E-919C-6E76057BD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43E012-DFCE-4EFE-8186-BA5B9D833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C40708-11D5-42AA-89B4-7D56B4565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2222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162F57-B387-4FF6-A96F-23A29CCD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E6A8DB-C325-4F74-804B-EE009998D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330F8E-843C-422E-8421-C69D0F929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0C4903-2096-4170-A988-51E1DC134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B974BD-4458-456D-914D-0C54FAFA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1565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EC6C7A-9B6D-4D23-BE17-49774E1BE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99EB62-F21F-4E95-86AB-C024C8E3C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FF8F0E-232F-4320-B6A5-83350BF47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01B931-05CC-41DB-AB30-832A592DE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A3E621-6E00-46F4-BBA3-FFDAAB585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937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1AB3BA-B6CE-4E72-8999-23403533A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770BAD-21D7-477D-B67D-4A96A86D6F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6B779B2-27AC-4905-BF39-17CE905D4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ED32E11-A0DD-4E2E-9819-8BC8B0491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D27803C-C73A-4671-A097-EF7A2B048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3113B3-5DBD-4D63-B4C0-0A84D013E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584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EB3DCB-4D12-4796-818B-F64BA1DA5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703AB6-DCC4-4426-AE43-6CAB0A2BD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18446F1-3A7D-4D56-A2BF-440D59524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EF1CE6E-90AB-427C-801D-19C1353DC8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7E089AC-23AD-45DE-AB28-7B1834EFD6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97F10B3-B258-4BE6-B301-88F0824A9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EB6AB4F-E1CE-4364-92BF-E0CD8D0B0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010A865-5EB5-45C2-AAFC-58354D532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9391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D770D0-DADE-4016-9F98-E72E1B029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AAEDCDA-1891-4E15-88E7-D219061AB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DC54A8E-184E-43F8-8238-EDADFC94D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0D88DCF-185A-4187-A0A7-D1D562219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548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13ADC8-9BEC-4A4D-9EC1-E315C2C61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D7EDA3B-91B0-414E-B053-2D53EB88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6DB72C6-60AD-4649-8627-2B782FB7D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3783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FFD984-312B-47C6-A3FE-9AF1A5918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760DF9-2AD8-4C19-BD7A-116786BFF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87C273B-D0C1-48A6-9D95-7446014E72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645DEA-74CF-4927-B4E6-AE59754A1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F1ECF3E-4435-460D-9941-D05588F5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88B72A-4E57-41B9-8579-CE73B3A28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8974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FC7D1A-A01E-436A-A471-A6C73E49B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E338B3D-0EB4-4794-A1C6-A156E1D488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DC6731-4606-44F0-BFF0-B293DFC59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85A6953-4E73-4EE5-A9B8-2BEB54A16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57EA5-785E-41E6-A488-3BF392F132DD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20E03A-BD01-406A-9793-AD4FAA769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8B32A2-F1C1-4FDB-B7A5-44E0EEE71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1418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25AC507-E6CF-4343-A4ED-2C0D316DA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DFE961-EF86-4DD9-BC71-71F28B7AC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A90D6B-F374-4ED3-B19D-86281A36F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57EA5-785E-41E6-A488-3BF392F132DD}" type="datetimeFigureOut">
              <a:rPr lang="es-ES" smtClean="0"/>
              <a:t>13/04/2020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FA4BD7-FF2F-4112-B840-0AC9BD658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1A6219-FBCB-4A4A-8164-DDC63CABC8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26171-DD5C-4046-9B91-85AD0142E61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200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5" Type="http://schemas.openxmlformats.org/officeDocument/2006/relationships/image" Target="../media/image2.pn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6" Type="http://schemas.openxmlformats.org/officeDocument/2006/relationships/image" Target="../media/image2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7.mp3"/><Relationship Id="rId1" Type="http://schemas.microsoft.com/office/2007/relationships/media" Target="../media/media7.mp3"/><Relationship Id="rId5" Type="http://schemas.openxmlformats.org/officeDocument/2006/relationships/image" Target="../media/image2.png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8.mp3"/><Relationship Id="rId1" Type="http://schemas.microsoft.com/office/2007/relationships/media" Target="../media/media8.mp3"/><Relationship Id="rId6" Type="http://schemas.openxmlformats.org/officeDocument/2006/relationships/image" Target="../media/image2.png"/><Relationship Id="rId5" Type="http://schemas.openxmlformats.org/officeDocument/2006/relationships/image" Target="../media/image6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agen 28" descr="Imagen que contiene reloj&#10;&#10;Descripción generada automáticamente">
            <a:extLst>
              <a:ext uri="{FF2B5EF4-FFF2-40B4-BE49-F238E27FC236}">
                <a16:creationId xmlns:a16="http://schemas.microsoft.com/office/drawing/2014/main" id="{B8C26119-B7A8-4AD6-B01E-3B88B4D6B7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49" y="57443"/>
            <a:ext cx="10803988" cy="6800557"/>
          </a:xfrm>
          <a:prstGeom prst="rect">
            <a:avLst/>
          </a:prstGeom>
        </p:spPr>
      </p:pic>
      <p:pic>
        <p:nvPicPr>
          <p:cNvPr id="2" name="spring">
            <a:hlinkClick r:id="" action="ppaction://media"/>
            <a:extLst>
              <a:ext uri="{FF2B5EF4-FFF2-40B4-BE49-F238E27FC236}">
                <a16:creationId xmlns:a16="http://schemas.microsoft.com/office/drawing/2014/main" id="{77415FFF-BAE3-4559-9A22-DD17A4A9D1D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364393" y="0"/>
            <a:ext cx="2545080" cy="254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21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9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F8486B72-2D6A-447B-B9AF-3B76CB0A5A3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5" name="Imagen 4" descr="Imagen que contiene reloj&#10;&#10;Descripción generada automáticamente">
            <a:extLst>
              <a:ext uri="{FF2B5EF4-FFF2-40B4-BE49-F238E27FC236}">
                <a16:creationId xmlns:a16="http://schemas.microsoft.com/office/drawing/2014/main" id="{F6806E23-7DCB-45CE-9EDD-1D178505592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26" y="1744395"/>
            <a:ext cx="4572001" cy="2877840"/>
          </a:xfrm>
          <a:prstGeom prst="rect">
            <a:avLst/>
          </a:prstGeom>
        </p:spPr>
      </p:pic>
      <p:pic>
        <p:nvPicPr>
          <p:cNvPr id="2" name="repeat spring">
            <a:hlinkClick r:id="" action="ppaction://media"/>
            <a:extLst>
              <a:ext uri="{FF2B5EF4-FFF2-40B4-BE49-F238E27FC236}">
                <a16:creationId xmlns:a16="http://schemas.microsoft.com/office/drawing/2014/main" id="{36E7FECA-D876-45D5-9441-BAD9BD2EB8E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754880" y="718624"/>
            <a:ext cx="1341119" cy="1341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6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edificio, ventana, dibujo&#10;&#10;Descripción generada automáticamente">
            <a:extLst>
              <a:ext uri="{FF2B5EF4-FFF2-40B4-BE49-F238E27FC236}">
                <a16:creationId xmlns:a16="http://schemas.microsoft.com/office/drawing/2014/main" id="{174303FA-FE01-46D0-9E74-D0342FCB8B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037" y="0"/>
            <a:ext cx="8530409" cy="6682153"/>
          </a:xfrm>
          <a:prstGeom prst="rect">
            <a:avLst/>
          </a:prstGeom>
        </p:spPr>
      </p:pic>
      <p:pic>
        <p:nvPicPr>
          <p:cNvPr id="2" name="flower">
            <a:hlinkClick r:id="" action="ppaction://media"/>
            <a:extLst>
              <a:ext uri="{FF2B5EF4-FFF2-40B4-BE49-F238E27FC236}">
                <a16:creationId xmlns:a16="http://schemas.microsoft.com/office/drawing/2014/main" id="{AD491133-2804-408F-A670-1B896ABD444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607826" y="0"/>
            <a:ext cx="2401957" cy="240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62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6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F8486B72-2D6A-447B-B9AF-3B76CB0A5A3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4" name="Imagen 3" descr="Imagen que contiene edificio, ventana, dibujo&#10;&#10;Descripción generada automáticamente">
            <a:extLst>
              <a:ext uri="{FF2B5EF4-FFF2-40B4-BE49-F238E27FC236}">
                <a16:creationId xmlns:a16="http://schemas.microsoft.com/office/drawing/2014/main" id="{0137E232-51A6-408A-AE79-D22932D70D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75" y="1787730"/>
            <a:ext cx="4190476" cy="3282539"/>
          </a:xfrm>
          <a:prstGeom prst="rect">
            <a:avLst/>
          </a:prstGeom>
        </p:spPr>
      </p:pic>
      <p:pic>
        <p:nvPicPr>
          <p:cNvPr id="2" name="repeat flower">
            <a:hlinkClick r:id="" action="ppaction://media"/>
            <a:extLst>
              <a:ext uri="{FF2B5EF4-FFF2-40B4-BE49-F238E27FC236}">
                <a16:creationId xmlns:a16="http://schemas.microsoft.com/office/drawing/2014/main" id="{FCACF8F4-6F27-4F51-8441-8CA79CC3D50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585252" y="487017"/>
            <a:ext cx="2292626" cy="229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17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2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787077A2-005C-4792-AD4D-1501A7C4E3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464" y="98474"/>
            <a:ext cx="8627737" cy="6759526"/>
          </a:xfrm>
          <a:prstGeom prst="rect">
            <a:avLst/>
          </a:prstGeom>
        </p:spPr>
      </p:pic>
      <p:pic>
        <p:nvPicPr>
          <p:cNvPr id="2" name="butterfly">
            <a:hlinkClick r:id="" action="ppaction://media"/>
            <a:extLst>
              <a:ext uri="{FF2B5EF4-FFF2-40B4-BE49-F238E27FC236}">
                <a16:creationId xmlns:a16="http://schemas.microsoft.com/office/drawing/2014/main" id="{5AED68C2-6F98-4B4F-BA33-92E455751852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9859618" y="98474"/>
            <a:ext cx="2044148" cy="2044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12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6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F8486B72-2D6A-447B-B9AF-3B76CB0A5A3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5" name="Imagen 4" descr="Imagen que contiene dibujo&#10;&#10;Descripción generada automáticamente">
            <a:extLst>
              <a:ext uri="{FF2B5EF4-FFF2-40B4-BE49-F238E27FC236}">
                <a16:creationId xmlns:a16="http://schemas.microsoft.com/office/drawing/2014/main" id="{339F476B-BFC9-40ED-94AD-3199F9D845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97" y="1707974"/>
            <a:ext cx="4393372" cy="3442051"/>
          </a:xfrm>
          <a:prstGeom prst="rect">
            <a:avLst/>
          </a:prstGeom>
        </p:spPr>
      </p:pic>
      <p:pic>
        <p:nvPicPr>
          <p:cNvPr id="2" name="repeat butterfly">
            <a:hlinkClick r:id="" action="ppaction://media"/>
            <a:extLst>
              <a:ext uri="{FF2B5EF4-FFF2-40B4-BE49-F238E27FC236}">
                <a16:creationId xmlns:a16="http://schemas.microsoft.com/office/drawing/2014/main" id="{003FE883-E8D0-437B-A431-98756DF8AB1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4949583" y="341244"/>
            <a:ext cx="1809026" cy="1809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80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4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B09D7285-264A-4FF4-B483-8F24BD9D94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289" y="0"/>
            <a:ext cx="8651631" cy="6858000"/>
          </a:xfrm>
          <a:prstGeom prst="rect">
            <a:avLst/>
          </a:prstGeom>
        </p:spPr>
      </p:pic>
      <p:pic>
        <p:nvPicPr>
          <p:cNvPr id="2" name="bee">
            <a:hlinkClick r:id="" action="ppaction://media"/>
            <a:extLst>
              <a:ext uri="{FF2B5EF4-FFF2-40B4-BE49-F238E27FC236}">
                <a16:creationId xmlns:a16="http://schemas.microsoft.com/office/drawing/2014/main" id="{ECCA47A7-5980-47D6-8382-7EA392CAA07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25287" y="182218"/>
            <a:ext cx="1510748" cy="151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6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1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F8486B72-2D6A-447B-B9AF-3B76CB0A5A3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r="10012"/>
          <a:stretch/>
        </p:blipFill>
        <p:spPr>
          <a:xfrm>
            <a:off x="6096000" y="-12994"/>
            <a:ext cx="5833403" cy="6870993"/>
          </a:xfrm>
          <a:prstGeom prst="rect">
            <a:avLst/>
          </a:prstGeom>
        </p:spPr>
      </p:pic>
      <p:pic>
        <p:nvPicPr>
          <p:cNvPr id="4" name="Imagen 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410259C4-F0FC-4A86-87EE-E7AB40330D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4571" y="2316201"/>
            <a:ext cx="3576711" cy="2835198"/>
          </a:xfrm>
          <a:prstGeom prst="rect">
            <a:avLst/>
          </a:prstGeom>
        </p:spPr>
      </p:pic>
      <p:pic>
        <p:nvPicPr>
          <p:cNvPr id="2" name="repeat bee">
            <a:hlinkClick r:id="" action="ppaction://media"/>
            <a:extLst>
              <a:ext uri="{FF2B5EF4-FFF2-40B4-BE49-F238E27FC236}">
                <a16:creationId xmlns:a16="http://schemas.microsoft.com/office/drawing/2014/main" id="{06C5C65B-B7A6-4ECB-AF23-97BE8FBD5C4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750365" y="274983"/>
            <a:ext cx="1762540" cy="1762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70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4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0</Words>
  <Application>Microsoft Office PowerPoint</Application>
  <PresentationFormat>Panorámica</PresentationFormat>
  <Paragraphs>0</Paragraphs>
  <Slides>8</Slides>
  <Notes>0</Notes>
  <HiddenSlides>0</HiddenSlides>
  <MMClips>8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clara</dc:creator>
  <cp:lastModifiedBy>clara</cp:lastModifiedBy>
  <cp:revision>6</cp:revision>
  <dcterms:created xsi:type="dcterms:W3CDTF">2020-03-29T08:44:10Z</dcterms:created>
  <dcterms:modified xsi:type="dcterms:W3CDTF">2020-04-13T12:37:12Z</dcterms:modified>
</cp:coreProperties>
</file>