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85F3A-D8BF-4BC4-B390-8D9484CA5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123B3B-0A31-4A90-9B9F-7FA49DD8C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EB14C-509E-4314-9EFD-821BDDD2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59A87-FF5D-4301-9600-ADBCB4F1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A90E5-091B-4D55-ACA4-8646F738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1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CD788-2C1B-4C9E-8D31-679E00F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207079-9057-4E8A-8C43-D8B33B51A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159A9-31D5-4337-AAA1-7EEC4D18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3F7E2-1D3F-459E-9E21-10C3CE3F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F378BA-C98F-4149-8D03-83E75CB0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4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FE9B19-A09E-4629-B362-CD76DECE9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9D117B-5DDC-44F6-8045-985D6811E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43CF9-D1DF-489E-919C-6E76057B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3E012-DFCE-4EFE-8186-BA5B9D8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C40708-11D5-42AA-89B4-7D56B456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2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62F57-B387-4FF6-A96F-23A29CCD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6A8DB-C325-4F74-804B-EE009998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30F8E-843C-422E-8421-C69D0F92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C4903-2096-4170-A988-51E1DC13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974BD-4458-456D-914D-0C54FAF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5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C6C7A-9B6D-4D23-BE17-49774E1B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9EB62-F21F-4E95-86AB-C024C8E3C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F8F0E-232F-4320-B6A5-83350BF4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1B931-05CC-41DB-AB30-832A592D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A3E621-6E00-46F4-BBA3-FFDAAB58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AB3BA-B6CE-4E72-8999-23403533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770BAD-21D7-477D-B67D-4A96A86D6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779B2-27AC-4905-BF39-17CE905D4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D32E11-A0DD-4E2E-9819-8BC8B049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7803C-C73A-4671-A097-EF7A2B04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3113B3-5DBD-4D63-B4C0-0A84D013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B3DCB-4D12-4796-818B-F64BA1DA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703AB6-DCC4-4426-AE43-6CAB0A2B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8446F1-3A7D-4D56-A2BF-440D5952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F1CE6E-90AB-427C-801D-19C1353DC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E089AC-23AD-45DE-AB28-7B1834EFD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7F10B3-B258-4BE6-B301-88F0824A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B6AB4F-E1CE-4364-92BF-E0CD8D0B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10A865-5EB5-45C2-AAFC-58354D53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770D0-DADE-4016-9F98-E72E1B02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AEDCDA-1891-4E15-88E7-D219061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C54A8E-184E-43F8-8238-EDADFC94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D88DCF-185A-4187-A0A7-D1D56221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4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13ADC8-9BEC-4A4D-9EC1-E315C2C6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7EDA3B-91B0-414E-B053-2D53EB88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DB72C6-60AD-4649-8627-2B782FB7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78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FD984-312B-47C6-A3FE-9AF1A591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760DF9-2AD8-4C19-BD7A-116786BF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7C273B-D0C1-48A6-9D95-7446014E7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645DEA-74CF-4927-B4E6-AE59754A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ECF3E-4435-460D-9941-D05588F5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88B72A-4E57-41B9-8579-CE73B3A2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7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C7D1A-A01E-436A-A471-A6C73E4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338B3D-0EB4-4794-A1C6-A156E1D4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DC6731-4606-44F0-BFF0-B293DFC59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A6953-4E73-4EE5-A9B8-2BEB54A1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20E03A-BD01-406A-9793-AD4FAA76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B32A2-F1C1-4FDB-B7A5-44E0EEE7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41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5AC507-E6CF-4343-A4ED-2C0D316D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DFE961-EF86-4DD9-BC71-71F28B7A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90D6B-F374-4ED3-B19D-86281A36F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7EA5-785E-41E6-A488-3BF392F132DD}" type="datetimeFigureOut">
              <a:rPr lang="es-ES" smtClean="0"/>
              <a:t>13/04/2020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FA4BD7-FF2F-4112-B840-0AC9BD658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A6219-FBCB-4A4A-8164-DDC63CABC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 descr="Imagen que contiene reloj&#10;&#10;Descripción generada automáticamente">
            <a:extLst>
              <a:ext uri="{FF2B5EF4-FFF2-40B4-BE49-F238E27FC236}">
                <a16:creationId xmlns:a16="http://schemas.microsoft.com/office/drawing/2014/main" id="{B8C26119-B7A8-4AD6-B01E-3B88B4D6B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" y="57443"/>
            <a:ext cx="10803988" cy="6800557"/>
          </a:xfrm>
          <a:prstGeom prst="rect">
            <a:avLst/>
          </a:prstGeom>
        </p:spPr>
      </p:pic>
      <p:pic>
        <p:nvPicPr>
          <p:cNvPr id="2" name="spring">
            <a:hlinkClick r:id="" action="ppaction://media"/>
            <a:extLst>
              <a:ext uri="{FF2B5EF4-FFF2-40B4-BE49-F238E27FC236}">
                <a16:creationId xmlns:a16="http://schemas.microsoft.com/office/drawing/2014/main" id="{77415FFF-BAE3-4559-9A22-DD17A4A9D1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64393" y="0"/>
            <a:ext cx="254508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reloj&#10;&#10;Descripción generada automáticamente">
            <a:extLst>
              <a:ext uri="{FF2B5EF4-FFF2-40B4-BE49-F238E27FC236}">
                <a16:creationId xmlns:a16="http://schemas.microsoft.com/office/drawing/2014/main" id="{F6806E23-7DCB-45CE-9EDD-1D1785055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" y="1744395"/>
            <a:ext cx="4572001" cy="2877840"/>
          </a:xfrm>
          <a:prstGeom prst="rect">
            <a:avLst/>
          </a:prstGeom>
        </p:spPr>
      </p:pic>
      <p:pic>
        <p:nvPicPr>
          <p:cNvPr id="2" name="repeat spring">
            <a:hlinkClick r:id="" action="ppaction://media"/>
            <a:extLst>
              <a:ext uri="{FF2B5EF4-FFF2-40B4-BE49-F238E27FC236}">
                <a16:creationId xmlns:a16="http://schemas.microsoft.com/office/drawing/2014/main" id="{36E7FECA-D876-45D5-9441-BAD9BD2EB8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54880" y="718624"/>
            <a:ext cx="1341119" cy="13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dificio, ventana, dibujo&#10;&#10;Descripción generada automáticamente">
            <a:extLst>
              <a:ext uri="{FF2B5EF4-FFF2-40B4-BE49-F238E27FC236}">
                <a16:creationId xmlns:a16="http://schemas.microsoft.com/office/drawing/2014/main" id="{174303FA-FE01-46D0-9E74-D0342FCB8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37" y="0"/>
            <a:ext cx="8530409" cy="6682153"/>
          </a:xfrm>
          <a:prstGeom prst="rect">
            <a:avLst/>
          </a:prstGeom>
        </p:spPr>
      </p:pic>
      <p:pic>
        <p:nvPicPr>
          <p:cNvPr id="2" name="flower">
            <a:hlinkClick r:id="" action="ppaction://media"/>
            <a:extLst>
              <a:ext uri="{FF2B5EF4-FFF2-40B4-BE49-F238E27FC236}">
                <a16:creationId xmlns:a16="http://schemas.microsoft.com/office/drawing/2014/main" id="{AD491133-2804-408F-A670-1B896ABD444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07826" y="0"/>
            <a:ext cx="2401957" cy="24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4" name="Imagen 3" descr="Imagen que contiene edificio, ventana, dibujo&#10;&#10;Descripción generada automáticamente">
            <a:extLst>
              <a:ext uri="{FF2B5EF4-FFF2-40B4-BE49-F238E27FC236}">
                <a16:creationId xmlns:a16="http://schemas.microsoft.com/office/drawing/2014/main" id="{0137E232-51A6-408A-AE79-D22932D70D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5" y="1787730"/>
            <a:ext cx="4190476" cy="3282539"/>
          </a:xfrm>
          <a:prstGeom prst="rect">
            <a:avLst/>
          </a:prstGeom>
        </p:spPr>
      </p:pic>
      <p:pic>
        <p:nvPicPr>
          <p:cNvPr id="2" name="repeat flower">
            <a:hlinkClick r:id="" action="ppaction://media"/>
            <a:extLst>
              <a:ext uri="{FF2B5EF4-FFF2-40B4-BE49-F238E27FC236}">
                <a16:creationId xmlns:a16="http://schemas.microsoft.com/office/drawing/2014/main" id="{FCACF8F4-6F27-4F51-8441-8CA79CC3D50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85252" y="487017"/>
            <a:ext cx="2292626" cy="22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87077A2-005C-4792-AD4D-1501A7C4E3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464" y="98474"/>
            <a:ext cx="8627737" cy="6759526"/>
          </a:xfrm>
          <a:prstGeom prst="rect">
            <a:avLst/>
          </a:prstGeom>
        </p:spPr>
      </p:pic>
      <p:pic>
        <p:nvPicPr>
          <p:cNvPr id="2" name="butterfly">
            <a:hlinkClick r:id="" action="ppaction://media"/>
            <a:extLst>
              <a:ext uri="{FF2B5EF4-FFF2-40B4-BE49-F238E27FC236}">
                <a16:creationId xmlns:a16="http://schemas.microsoft.com/office/drawing/2014/main" id="{5AED68C2-6F98-4B4F-BA33-92E45575185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859618" y="98474"/>
            <a:ext cx="2044148" cy="204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39F476B-BFC9-40ED-94AD-3199F9D845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1707974"/>
            <a:ext cx="4393372" cy="3442051"/>
          </a:xfrm>
          <a:prstGeom prst="rect">
            <a:avLst/>
          </a:prstGeom>
        </p:spPr>
      </p:pic>
      <p:pic>
        <p:nvPicPr>
          <p:cNvPr id="2" name="repeat butterfly">
            <a:hlinkClick r:id="" action="ppaction://media"/>
            <a:extLst>
              <a:ext uri="{FF2B5EF4-FFF2-40B4-BE49-F238E27FC236}">
                <a16:creationId xmlns:a16="http://schemas.microsoft.com/office/drawing/2014/main" id="{003FE883-E8D0-437B-A431-98756DF8AB1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949583" y="341244"/>
            <a:ext cx="1809026" cy="180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09D7285-264A-4FF4-B483-8F24BD9D9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89" y="0"/>
            <a:ext cx="8651631" cy="6858000"/>
          </a:xfrm>
          <a:prstGeom prst="rect">
            <a:avLst/>
          </a:prstGeom>
        </p:spPr>
      </p:pic>
      <p:pic>
        <p:nvPicPr>
          <p:cNvPr id="2" name="bee">
            <a:hlinkClick r:id="" action="ppaction://media"/>
            <a:extLst>
              <a:ext uri="{FF2B5EF4-FFF2-40B4-BE49-F238E27FC236}">
                <a16:creationId xmlns:a16="http://schemas.microsoft.com/office/drawing/2014/main" id="{ECCA47A7-5980-47D6-8382-7EA392CAA07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5287" y="182218"/>
            <a:ext cx="1510748" cy="15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10259C4-F0FC-4A86-87EE-E7AB40330D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571" y="2316201"/>
            <a:ext cx="3576711" cy="2835198"/>
          </a:xfrm>
          <a:prstGeom prst="rect">
            <a:avLst/>
          </a:prstGeom>
        </p:spPr>
      </p:pic>
      <p:pic>
        <p:nvPicPr>
          <p:cNvPr id="2" name="repeat bee">
            <a:hlinkClick r:id="" action="ppaction://media"/>
            <a:extLst>
              <a:ext uri="{FF2B5EF4-FFF2-40B4-BE49-F238E27FC236}">
                <a16:creationId xmlns:a16="http://schemas.microsoft.com/office/drawing/2014/main" id="{06C5C65B-B7A6-4ECB-AF23-97BE8FBD5C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750365" y="274983"/>
            <a:ext cx="1762540" cy="176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6</cp:revision>
  <dcterms:created xsi:type="dcterms:W3CDTF">2020-03-29T08:44:10Z</dcterms:created>
  <dcterms:modified xsi:type="dcterms:W3CDTF">2020-04-13T12:37:12Z</dcterms:modified>
</cp:coreProperties>
</file>