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6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85F3A-D8BF-4BC4-B390-8D9484CA5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123B3B-0A31-4A90-9B9F-7FA49DD8C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4EB14C-509E-4314-9EFD-821BDDD2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D59A87-FF5D-4301-9600-ADBCB4F1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BA90E5-091B-4D55-ACA4-8646F738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21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CD788-2C1B-4C9E-8D31-679E00F9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207079-9057-4E8A-8C43-D8B33B51A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9159A9-31D5-4337-AAA1-7EEC4D18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63F7E2-1D3F-459E-9E21-10C3CE3F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378BA-C98F-4149-8D03-83E75CB0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46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FE9B19-A09E-4629-B362-CD76DECE9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9D117B-5DDC-44F6-8045-985D6811E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43CF9-D1DF-489E-919C-6E76057B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43E012-DFCE-4EFE-8186-BA5B9D83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C40708-11D5-42AA-89B4-7D56B456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22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62F57-B387-4FF6-A96F-23A29CCD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E6A8DB-C325-4F74-804B-EE009998D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330F8E-843C-422E-8421-C69D0F92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0C4903-2096-4170-A988-51E1DC13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B974BD-4458-456D-914D-0C54FAFA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56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C6C7A-9B6D-4D23-BE17-49774E1B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9EB62-F21F-4E95-86AB-C024C8E3C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FF8F0E-232F-4320-B6A5-83350BF4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01B931-05CC-41DB-AB30-832A592DE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A3E621-6E00-46F4-BBA3-FFDAAB58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93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AB3BA-B6CE-4E72-8999-23403533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770BAD-21D7-477D-B67D-4A96A86D6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B779B2-27AC-4905-BF39-17CE905D4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D32E11-A0DD-4E2E-9819-8BC8B049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7803C-C73A-4671-A097-EF7A2B04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3113B3-5DBD-4D63-B4C0-0A84D013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4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B3DCB-4D12-4796-818B-F64BA1DA5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703AB6-DCC4-4426-AE43-6CAB0A2BD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8446F1-3A7D-4D56-A2BF-440D59524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F1CE6E-90AB-427C-801D-19C1353DC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E089AC-23AD-45DE-AB28-7B1834EFD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7F10B3-B258-4BE6-B301-88F0824A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B6AB4F-E1CE-4364-92BF-E0CD8D0B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10A865-5EB5-45C2-AAFC-58354D53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39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770D0-DADE-4016-9F98-E72E1B02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AEDCDA-1891-4E15-88E7-D219061A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C54A8E-184E-43F8-8238-EDADFC94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D88DCF-185A-4187-A0A7-D1D562219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48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13ADC8-9BEC-4A4D-9EC1-E315C2C6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7EDA3B-91B0-414E-B053-2D53EB88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DB72C6-60AD-4649-8627-2B782FB7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7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FD984-312B-47C6-A3FE-9AF1A591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760DF9-2AD8-4C19-BD7A-116786BFF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7C273B-D0C1-48A6-9D95-7446014E7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645DEA-74CF-4927-B4E6-AE59754A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1ECF3E-4435-460D-9941-D05588F5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88B72A-4E57-41B9-8579-CE73B3A2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97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C7D1A-A01E-436A-A471-A6C73E4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38B3D-0EB4-4794-A1C6-A156E1D48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DC6731-4606-44F0-BFF0-B293DFC59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5A6953-4E73-4EE5-A9B8-2BEB54A1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20E03A-BD01-406A-9793-AD4FAA76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B32A2-F1C1-4FDB-B7A5-44E0EEE7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41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5AC507-E6CF-4343-A4ED-2C0D316D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FE961-EF86-4DD9-BC71-71F28B7AC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A90D6B-F374-4ED3-B19D-86281A36F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57EA5-785E-41E6-A488-3BF392F132D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A4BD7-FF2F-4112-B840-0AC9BD658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1A6219-FBCB-4A4A-8164-DDC63CABC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00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ior, rosa, niña, pequeño&#10;&#10;Descripción generada automáticamente">
            <a:extLst>
              <a:ext uri="{FF2B5EF4-FFF2-40B4-BE49-F238E27FC236}">
                <a16:creationId xmlns:a16="http://schemas.microsoft.com/office/drawing/2014/main" id="{04E87C5F-3EED-47D5-994E-6A9C392406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13161" r="23385" b="16937"/>
          <a:stretch/>
        </p:blipFill>
        <p:spPr>
          <a:xfrm rot="16200000">
            <a:off x="238782" y="990600"/>
            <a:ext cx="6226112" cy="4876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B8AFEC-E36F-4E9C-A2B2-5EB48C2F4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24" y="1060142"/>
            <a:ext cx="5481914" cy="5481914"/>
          </a:xfrm>
          <a:prstGeom prst="rect">
            <a:avLst/>
          </a:prstGeom>
        </p:spPr>
      </p:pic>
      <p:pic>
        <p:nvPicPr>
          <p:cNvPr id="2" name="happy">
            <a:hlinkClick r:id="" action="ppaction://media"/>
            <a:extLst>
              <a:ext uri="{FF2B5EF4-FFF2-40B4-BE49-F238E27FC236}">
                <a16:creationId xmlns:a16="http://schemas.microsoft.com/office/drawing/2014/main" id="{2B2D6B27-993B-46F1-92AB-C331BF7655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122297"/>
            <a:ext cx="1875692" cy="18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8486B72-2D6A-447B-B9AF-3B76CB0A5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10012"/>
          <a:stretch/>
        </p:blipFill>
        <p:spPr>
          <a:xfrm>
            <a:off x="6096000" y="-12994"/>
            <a:ext cx="5833403" cy="6870993"/>
          </a:xfrm>
          <a:prstGeom prst="rect">
            <a:avLst/>
          </a:prstGeom>
        </p:spPr>
      </p:pic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EE926AD-38F1-4AB3-9F68-43D331F44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97" y="1150974"/>
            <a:ext cx="4543055" cy="4543055"/>
          </a:xfrm>
          <a:prstGeom prst="rect">
            <a:avLst/>
          </a:prstGeom>
        </p:spPr>
      </p:pic>
      <p:pic>
        <p:nvPicPr>
          <p:cNvPr id="2" name="repeat with me scared">
            <a:hlinkClick r:id="" action="ppaction://media"/>
            <a:extLst>
              <a:ext uri="{FF2B5EF4-FFF2-40B4-BE49-F238E27FC236}">
                <a16:creationId xmlns:a16="http://schemas.microsoft.com/office/drawing/2014/main" id="{BC7CB597-7A32-4589-8373-CC68ED85D3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0113" y="212186"/>
            <a:ext cx="2579077" cy="25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4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8486B72-2D6A-447B-B9AF-3B76CB0A5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10012"/>
          <a:stretch/>
        </p:blipFill>
        <p:spPr>
          <a:xfrm>
            <a:off x="6274052" y="0"/>
            <a:ext cx="5833403" cy="687099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969B26-C39C-4CDD-BAAF-35F6594D9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769442"/>
            <a:ext cx="4759386" cy="4759386"/>
          </a:xfrm>
          <a:prstGeom prst="rect">
            <a:avLst/>
          </a:prstGeom>
        </p:spPr>
      </p:pic>
      <p:pic>
        <p:nvPicPr>
          <p:cNvPr id="2" name="repeat happy">
            <a:hlinkClick r:id="" action="ppaction://media"/>
            <a:extLst>
              <a:ext uri="{FF2B5EF4-FFF2-40B4-BE49-F238E27FC236}">
                <a16:creationId xmlns:a16="http://schemas.microsoft.com/office/drawing/2014/main" id="{10B32E61-D8D8-48A7-91F8-FD617D015D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31368" y="169985"/>
            <a:ext cx="2142978" cy="21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verde, rosa, pequeño&#10;&#10;Descripción generada automáticamente">
            <a:extLst>
              <a:ext uri="{FF2B5EF4-FFF2-40B4-BE49-F238E27FC236}">
                <a16:creationId xmlns:a16="http://schemas.microsoft.com/office/drawing/2014/main" id="{87D2330D-3090-4428-ABDD-736A737276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4" r="41641" b="19976"/>
          <a:stretch/>
        </p:blipFill>
        <p:spPr>
          <a:xfrm rot="16200000">
            <a:off x="80879" y="457933"/>
            <a:ext cx="6297340" cy="5732902"/>
          </a:xfrm>
          <a:prstGeom prst="rect">
            <a:avLst/>
          </a:prstGeom>
        </p:spPr>
      </p:pic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6C98C7D-E5E3-4E29-A08A-201D3084A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25" y="982779"/>
            <a:ext cx="5490275" cy="5490275"/>
          </a:xfrm>
          <a:prstGeom prst="rect">
            <a:avLst/>
          </a:prstGeom>
        </p:spPr>
      </p:pic>
      <p:pic>
        <p:nvPicPr>
          <p:cNvPr id="2" name="angry">
            <a:hlinkClick r:id="" action="ppaction://media"/>
            <a:extLst>
              <a:ext uri="{FF2B5EF4-FFF2-40B4-BE49-F238E27FC236}">
                <a16:creationId xmlns:a16="http://schemas.microsoft.com/office/drawing/2014/main" id="{484989E7-50F4-4FD3-8E59-2128CD951F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81330" y="384946"/>
            <a:ext cx="1663863" cy="166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2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8486B72-2D6A-447B-B9AF-3B76CB0A5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10012"/>
          <a:stretch/>
        </p:blipFill>
        <p:spPr>
          <a:xfrm>
            <a:off x="6096000" y="-12994"/>
            <a:ext cx="5833403" cy="6870993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A8E4538-4187-433B-B794-089EE4EAB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5" y="759653"/>
            <a:ext cx="4718391" cy="4718391"/>
          </a:xfrm>
          <a:prstGeom prst="rect">
            <a:avLst/>
          </a:prstGeom>
        </p:spPr>
      </p:pic>
      <p:pic>
        <p:nvPicPr>
          <p:cNvPr id="2" name="repeat with me angry">
            <a:hlinkClick r:id="" action="ppaction://media"/>
            <a:extLst>
              <a:ext uri="{FF2B5EF4-FFF2-40B4-BE49-F238E27FC236}">
                <a16:creationId xmlns:a16="http://schemas.microsoft.com/office/drawing/2014/main" id="{ECCC999A-6C87-4F5C-9569-FBFD7B227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93920" y="575750"/>
            <a:ext cx="1777224" cy="17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7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rosa, verde, puesto, pequeño&#10;&#10;Descripción generada automáticamente">
            <a:extLst>
              <a:ext uri="{FF2B5EF4-FFF2-40B4-BE49-F238E27FC236}">
                <a16:creationId xmlns:a16="http://schemas.microsoft.com/office/drawing/2014/main" id="{D3E3FDE7-C1F7-4F5E-A5DF-D3F8F97C0B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9569" r="35077" b="28265"/>
          <a:stretch/>
        </p:blipFill>
        <p:spPr>
          <a:xfrm rot="16200000">
            <a:off x="138616" y="785192"/>
            <a:ext cx="6627150" cy="5287617"/>
          </a:xfrm>
          <a:prstGeom prst="rect">
            <a:avLst/>
          </a:prstGeom>
        </p:spPr>
      </p:pic>
      <p:pic>
        <p:nvPicPr>
          <p:cNvPr id="9" name="Imagen 8" descr="Imagen que contiene lámpara&#10;&#10;Descripción generada automáticamente">
            <a:extLst>
              <a:ext uri="{FF2B5EF4-FFF2-40B4-BE49-F238E27FC236}">
                <a16:creationId xmlns:a16="http://schemas.microsoft.com/office/drawing/2014/main" id="{8879FE15-354F-45D0-80BD-16C5CB570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06" y="901326"/>
            <a:ext cx="5055347" cy="5055347"/>
          </a:xfrm>
          <a:prstGeom prst="rect">
            <a:avLst/>
          </a:prstGeom>
        </p:spPr>
      </p:pic>
      <p:pic>
        <p:nvPicPr>
          <p:cNvPr id="2" name="sad">
            <a:hlinkClick r:id="" action="ppaction://media"/>
            <a:extLst>
              <a:ext uri="{FF2B5EF4-FFF2-40B4-BE49-F238E27FC236}">
                <a16:creationId xmlns:a16="http://schemas.microsoft.com/office/drawing/2014/main" id="{EFCDBF81-6D6E-4FE1-AEFE-5F1A214EC1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22719" y="547622"/>
            <a:ext cx="1566203" cy="156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2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8486B72-2D6A-447B-B9AF-3B76CB0A5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10012"/>
          <a:stretch/>
        </p:blipFill>
        <p:spPr>
          <a:xfrm>
            <a:off x="6096000" y="-12994"/>
            <a:ext cx="5833403" cy="6870993"/>
          </a:xfrm>
          <a:prstGeom prst="rect">
            <a:avLst/>
          </a:prstGeom>
        </p:spPr>
      </p:pic>
      <p:pic>
        <p:nvPicPr>
          <p:cNvPr id="5" name="Imagen 4" descr="Imagen que contiene lámpara&#10;&#10;Descripción generada automáticamente">
            <a:extLst>
              <a:ext uri="{FF2B5EF4-FFF2-40B4-BE49-F238E27FC236}">
                <a16:creationId xmlns:a16="http://schemas.microsoft.com/office/drawing/2014/main" id="{CDCA97A0-5925-4D01-B156-AFA5B4BD5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97" y="1150034"/>
            <a:ext cx="4352632" cy="4352632"/>
          </a:xfrm>
          <a:prstGeom prst="rect">
            <a:avLst/>
          </a:prstGeom>
        </p:spPr>
      </p:pic>
      <p:pic>
        <p:nvPicPr>
          <p:cNvPr id="2" name="repeat with me sad">
            <a:hlinkClick r:id="" action="ppaction://media"/>
            <a:extLst>
              <a:ext uri="{FF2B5EF4-FFF2-40B4-BE49-F238E27FC236}">
                <a16:creationId xmlns:a16="http://schemas.microsoft.com/office/drawing/2014/main" id="{34165A08-4C6B-4F74-B5D3-36F5AC7FF1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56295" y="381000"/>
            <a:ext cx="1538068" cy="15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ior, tabla, pequeño, rosa&#10;&#10;Descripción generada automáticamente">
            <a:extLst>
              <a:ext uri="{FF2B5EF4-FFF2-40B4-BE49-F238E27FC236}">
                <a16:creationId xmlns:a16="http://schemas.microsoft.com/office/drawing/2014/main" id="{84CBD752-BCB5-4DA3-AD34-8CA8C74F9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5977" r="38975" b="17489"/>
          <a:stretch/>
        </p:blipFill>
        <p:spPr>
          <a:xfrm rot="16200000">
            <a:off x="220835" y="408791"/>
            <a:ext cx="6065149" cy="6109255"/>
          </a:xfrm>
          <a:prstGeom prst="rect">
            <a:avLst/>
          </a:prstGeom>
        </p:spPr>
      </p:pic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C663B17-44B6-4BF0-83A7-E2430BDFB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39" y="1970525"/>
            <a:ext cx="4525468" cy="4525468"/>
          </a:xfrm>
          <a:prstGeom prst="rect">
            <a:avLst/>
          </a:prstGeom>
        </p:spPr>
      </p:pic>
      <p:pic>
        <p:nvPicPr>
          <p:cNvPr id="2" name="surprise">
            <a:hlinkClick r:id="" action="ppaction://media"/>
            <a:extLst>
              <a:ext uri="{FF2B5EF4-FFF2-40B4-BE49-F238E27FC236}">
                <a16:creationId xmlns:a16="http://schemas.microsoft.com/office/drawing/2014/main" id="{0D49FBC4-AD4C-4513-B075-71E6C59C0D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91526" y="193300"/>
            <a:ext cx="1777225" cy="17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8486B72-2D6A-447B-B9AF-3B76CB0A5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10012"/>
          <a:stretch/>
        </p:blipFill>
        <p:spPr>
          <a:xfrm>
            <a:off x="6096000" y="-12994"/>
            <a:ext cx="5833403" cy="6870993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234AF1C-B0A7-484C-8127-4592A1D01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01" y="1411562"/>
            <a:ext cx="3790950" cy="3790950"/>
          </a:xfrm>
          <a:prstGeom prst="rect">
            <a:avLst/>
          </a:prstGeom>
        </p:spPr>
      </p:pic>
      <p:pic>
        <p:nvPicPr>
          <p:cNvPr id="2" name="repeat with me surprise">
            <a:hlinkClick r:id="" action="ppaction://media"/>
            <a:extLst>
              <a:ext uri="{FF2B5EF4-FFF2-40B4-BE49-F238E27FC236}">
                <a16:creationId xmlns:a16="http://schemas.microsoft.com/office/drawing/2014/main" id="{C70F9023-BD92-46CF-87A3-3776A44915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81377" y="269734"/>
            <a:ext cx="2283655" cy="228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0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verde, pequeño, rosa&#10;&#10;Descripción generada automáticamente">
            <a:extLst>
              <a:ext uri="{FF2B5EF4-FFF2-40B4-BE49-F238E27FC236}">
                <a16:creationId xmlns:a16="http://schemas.microsoft.com/office/drawing/2014/main" id="{8EF76F8A-4522-48F2-A922-F01E67DE5E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424" r="37128" b="14726"/>
          <a:stretch/>
        </p:blipFill>
        <p:spPr>
          <a:xfrm rot="16200000">
            <a:off x="71237" y="447260"/>
            <a:ext cx="6324589" cy="5963480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9325D07-635A-4B8C-A47A-0013C8B7E3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34" y="2170345"/>
            <a:ext cx="4543055" cy="4543055"/>
          </a:xfrm>
          <a:prstGeom prst="rect">
            <a:avLst/>
          </a:prstGeom>
        </p:spPr>
      </p:pic>
      <p:pic>
        <p:nvPicPr>
          <p:cNvPr id="2" name="scared">
            <a:hlinkClick r:id="" action="ppaction://media"/>
            <a:extLst>
              <a:ext uri="{FF2B5EF4-FFF2-40B4-BE49-F238E27FC236}">
                <a16:creationId xmlns:a16="http://schemas.microsoft.com/office/drawing/2014/main" id="{B65BB79E-C9E1-4C15-98EB-270DB2F26A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12015" y="0"/>
            <a:ext cx="2461646" cy="24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1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0</Words>
  <Application>Microsoft Office PowerPoint</Application>
  <PresentationFormat>Panorámica</PresentationFormat>
  <Paragraphs>0</Paragraphs>
  <Slides>10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clara</dc:creator>
  <cp:lastModifiedBy>clara</cp:lastModifiedBy>
  <cp:revision>14</cp:revision>
  <dcterms:created xsi:type="dcterms:W3CDTF">2020-03-29T08:44:10Z</dcterms:created>
  <dcterms:modified xsi:type="dcterms:W3CDTF">2020-05-02T10:12:27Z</dcterms:modified>
</cp:coreProperties>
</file>