
<file path=[Content_Types].xml><?xml version="1.0" encoding="utf-8"?>
<Types xmlns="http://schemas.openxmlformats.org/package/2006/content-types"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8A895-4D35-46EE-B9DF-37C9782ED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BC7D3E-DC4C-416D-A7E2-E9EA095F2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3CA658-76C1-4184-8004-604958A7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99949-4338-49A6-A06A-FA9CAC2D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B1916E-3026-40C8-BB4B-A9780B89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66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FA6A3-1F1D-47AB-9C54-2037C776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D298A-3026-442C-AF5C-A87F6F4E9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7DA31-80E6-45D3-92B2-42CEAD3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58FEE2-5440-438A-AC09-5772AB97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1C00FE-3A89-4916-A474-632827F9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59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7A0E76-44F3-45E0-A9CA-303AF8FDA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2EA445-0E74-47AF-BE20-77557A2A1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B9BDD-4FFB-4A1A-BB4A-715620EB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BB9039-168C-4A03-9A6D-2438F1391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8435B-F6AE-47F0-A6EA-8853C61A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5418A-B884-4790-AC9C-80D3D52A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04D09-0C0E-4E86-918C-437E378F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48AE2F-F96F-40E2-A267-6C023A11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FAEEC-A35F-45F5-91D1-E4C9377D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93D154-F15B-48F4-9A7B-A33B289B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9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0217D-6622-4F8B-9A6D-5A4CCFDC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5864EB-B17F-4C2E-AA50-E8C498C19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C69385-D9CE-4424-8953-CF2D66FC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143068-C654-4985-AF19-208F362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D5B79-2745-4D7C-8678-8640E3EE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97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7EF6-E635-4FAD-A4EF-C90EBAE5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1DCFC-B24F-41E9-AA96-BB19CCAA8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9BB107-8502-4C35-A735-BC40428B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A64D45-96AB-47A4-BB19-BE7B47C5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25D3F4-ED07-44B5-8C94-F524D0F4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C06CDC-ADD4-4651-A410-C1F514A5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96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CB613-470D-4FA2-A138-333B7DDF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3DC49F-840D-4B12-883D-303C2ACB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1B8735-BD29-4339-B66D-999A0DC38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C832C5-EF00-4C5E-A3AB-3869CC125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B27C5A-F65F-456F-8EAA-2ED343088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F49A87-965B-4A73-B2DC-A1DFE170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87D605-E787-4CCC-B3E2-74DDBCD7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DD1739-2D5E-4985-B190-A342A4AB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86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55CCB-40D2-4063-A37A-B96DFB0A1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C56153-DAE0-40B8-A895-32DEF606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59BCDEA-60A9-45E3-838A-22A94AD1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3572F5-83B5-4EE2-8208-9BB30223A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684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BACEF1-1B66-493E-8EF2-FC154436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1BD3D2-16FD-4EDD-8D23-7681E8A9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4D6A54-6BC5-476C-B7F4-5B7E60A6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7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44D7-120C-44CE-A886-8B9D52C2C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08F6F9-2B1D-4F87-8EB0-2416CC81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F3F3C6-DFD5-403D-8CC4-4DF4642D2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033854-8CB2-48B3-8CFB-5C6CD268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680E7-387E-48E7-BEA0-1CAFF153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F5964-AEEB-4044-8AF9-EC0E938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37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3EA18-3511-4FA1-B354-7F95EE55F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3E5A273-5D89-455F-8886-7CB361E57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54C6C0-C926-4B1F-8D72-5F959FDA8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1C250-5E1E-4F49-9A1F-AD20E8D4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FA5A8B-40EA-41A9-B23B-0AFB84DC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61E46-1960-4ECB-8B42-8B43344A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5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063F0C-5E29-4984-A244-FA769F55B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1C3C4-F5BD-4CA5-AD06-31F5989A8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74459-0F1A-4CA2-974E-3CE8F043B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1D09-FD3B-4725-AE9B-E34A07FA3CCF}" type="datetimeFigureOut">
              <a:rPr lang="es-ES" smtClean="0"/>
              <a:t>01/06/2020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AC8889-809C-4561-8349-5BD001E6E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22E206-0332-4D2E-BEF0-DD2FB2756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8066-2189-4F8E-BF99-BC772CEB5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20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CA25FD7-3D20-4A9C-89F0-E70E9D49FC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30" y="99646"/>
            <a:ext cx="8060239" cy="631385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train d">
            <a:hlinkClick r:id="" action="ppaction://media"/>
            <a:extLst>
              <a:ext uri="{FF2B5EF4-FFF2-40B4-BE49-F238E27FC236}">
                <a16:creationId xmlns:a16="http://schemas.microsoft.com/office/drawing/2014/main" id="{64DA3E6F-D520-4605-A2A3-75779512486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892209" y="566530"/>
            <a:ext cx="2014330" cy="201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5B85537-1947-45C7-A0CF-4784F8E8553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  <a:noFill/>
        </p:spPr>
      </p:pic>
      <p:pic>
        <p:nvPicPr>
          <p:cNvPr id="8" name="Imagen 7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7CE2E47-2FBE-4FD0-8A9F-01FC5345F1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28" y="2131908"/>
            <a:ext cx="4918953" cy="3853180"/>
          </a:xfrm>
          <a:prstGeom prst="rect">
            <a:avLst/>
          </a:prstGeom>
        </p:spPr>
      </p:pic>
      <p:pic>
        <p:nvPicPr>
          <p:cNvPr id="3" name="repeat trains">
            <a:hlinkClick r:id="" action="ppaction://media"/>
            <a:extLst>
              <a:ext uri="{FF2B5EF4-FFF2-40B4-BE49-F238E27FC236}">
                <a16:creationId xmlns:a16="http://schemas.microsoft.com/office/drawing/2014/main" id="{22744B8E-1759-4892-9910-B47920A39BF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947598" y="354495"/>
            <a:ext cx="1616765" cy="161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1E855DC-36B0-477C-8B00-8050126B49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067" y="136931"/>
            <a:ext cx="8052582" cy="6721069"/>
          </a:xfrm>
          <a:prstGeom prst="rect">
            <a:avLst/>
          </a:prstGeom>
        </p:spPr>
      </p:pic>
      <p:pic>
        <p:nvPicPr>
          <p:cNvPr id="2" name="car d">
            <a:hlinkClick r:id="" action="ppaction://media"/>
            <a:extLst>
              <a:ext uri="{FF2B5EF4-FFF2-40B4-BE49-F238E27FC236}">
                <a16:creationId xmlns:a16="http://schemas.microsoft.com/office/drawing/2014/main" id="{2C1A13EB-ADDF-4BE6-9EA4-92CE12D16DF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14572" y="327991"/>
            <a:ext cx="1487557" cy="148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17FEF52A-03C2-4172-8E16-6D9A2AE4CD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AD61B9F-20C7-4B62-AB1D-C127F73CD8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27" y="1709530"/>
            <a:ext cx="5599773" cy="4673838"/>
          </a:xfrm>
          <a:prstGeom prst="rect">
            <a:avLst/>
          </a:prstGeom>
        </p:spPr>
      </p:pic>
      <p:pic>
        <p:nvPicPr>
          <p:cNvPr id="2" name="repeat with me car">
            <a:hlinkClick r:id="" action="ppaction://media"/>
            <a:extLst>
              <a:ext uri="{FF2B5EF4-FFF2-40B4-BE49-F238E27FC236}">
                <a16:creationId xmlns:a16="http://schemas.microsoft.com/office/drawing/2014/main" id="{098F053C-C0F8-40DD-AA14-C84378CB234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823791" y="685800"/>
            <a:ext cx="1497496" cy="149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3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8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bicicleta, transporte, tablero, rojo&#10;&#10;Descripción generada automáticamente">
            <a:extLst>
              <a:ext uri="{FF2B5EF4-FFF2-40B4-BE49-F238E27FC236}">
                <a16:creationId xmlns:a16="http://schemas.microsoft.com/office/drawing/2014/main" id="{F8CA10EF-2D88-4608-91BD-563F8BD61E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112" y="904903"/>
            <a:ext cx="8575294" cy="5531065"/>
          </a:xfrm>
          <a:prstGeom prst="rect">
            <a:avLst/>
          </a:prstGeom>
        </p:spPr>
      </p:pic>
      <p:pic>
        <p:nvPicPr>
          <p:cNvPr id="3" name="bycicle">
            <a:hlinkClick r:id="" action="ppaction://media"/>
            <a:extLst>
              <a:ext uri="{FF2B5EF4-FFF2-40B4-BE49-F238E27FC236}">
                <a16:creationId xmlns:a16="http://schemas.microsoft.com/office/drawing/2014/main" id="{E1C3F15E-0844-49E9-B658-094F8E23ACD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33670" y="367747"/>
            <a:ext cx="1775791" cy="177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94F3662-A6F3-40B1-9A97-90023136A18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bicicleta, transporte, tablero, rojo&#10;&#10;Descripción generada automáticamente">
            <a:extLst>
              <a:ext uri="{FF2B5EF4-FFF2-40B4-BE49-F238E27FC236}">
                <a16:creationId xmlns:a16="http://schemas.microsoft.com/office/drawing/2014/main" id="{D1260423-D54F-4946-8411-312F68498C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89" y="2756450"/>
            <a:ext cx="4896428" cy="3158196"/>
          </a:xfrm>
          <a:prstGeom prst="rect">
            <a:avLst/>
          </a:prstGeom>
        </p:spPr>
      </p:pic>
      <p:pic>
        <p:nvPicPr>
          <p:cNvPr id="3" name="repeat bycicle">
            <a:hlinkClick r:id="" action="ppaction://media"/>
            <a:extLst>
              <a:ext uri="{FF2B5EF4-FFF2-40B4-BE49-F238E27FC236}">
                <a16:creationId xmlns:a16="http://schemas.microsoft.com/office/drawing/2014/main" id="{46664E17-E814-4046-87D2-E937E54FEFF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081669" y="646042"/>
            <a:ext cx="1749287" cy="174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12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E2C8592A-826A-438E-A139-68DDAEEA73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604" y="112541"/>
            <a:ext cx="9095013" cy="7124427"/>
          </a:xfrm>
          <a:prstGeom prst="rect">
            <a:avLst/>
          </a:prstGeom>
        </p:spPr>
      </p:pic>
      <p:pic>
        <p:nvPicPr>
          <p:cNvPr id="3" name="bus">
            <a:hlinkClick r:id="" action="ppaction://media"/>
            <a:extLst>
              <a:ext uri="{FF2B5EF4-FFF2-40B4-BE49-F238E27FC236}">
                <a16:creationId xmlns:a16="http://schemas.microsoft.com/office/drawing/2014/main" id="{43998A86-6283-41F8-8829-AD64FC8EBF5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62795" y="1282147"/>
            <a:ext cx="1881809" cy="188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0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933F9F6-B6F3-4D3B-8594-0535B07EE7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6" name="Imagen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7DD8667-C23E-4EA9-854C-AD39A376E8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25" y="2447779"/>
            <a:ext cx="4156354" cy="3255811"/>
          </a:xfrm>
          <a:prstGeom prst="rect">
            <a:avLst/>
          </a:prstGeom>
        </p:spPr>
      </p:pic>
      <p:pic>
        <p:nvPicPr>
          <p:cNvPr id="4" name="repeat bus">
            <a:hlinkClick r:id="" action="ppaction://media"/>
            <a:extLst>
              <a:ext uri="{FF2B5EF4-FFF2-40B4-BE49-F238E27FC236}">
                <a16:creationId xmlns:a16="http://schemas.microsoft.com/office/drawing/2014/main" id="{FBD194C2-E6EA-478D-82E4-5766AFEA7BD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684479" y="566530"/>
            <a:ext cx="1411521" cy="141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1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 GOMEZ CASTILLO</cp:lastModifiedBy>
  <cp:revision>11</cp:revision>
  <dcterms:created xsi:type="dcterms:W3CDTF">2020-04-13T20:05:23Z</dcterms:created>
  <dcterms:modified xsi:type="dcterms:W3CDTF">2020-06-01T07:59:11Z</dcterms:modified>
</cp:coreProperties>
</file>