
<file path=[Content_Types].xml><?xml version="1.0" encoding="utf-8"?>
<Types xmlns="http://schemas.openxmlformats.org/package/2006/content-types">
  <Default Extension="jpeg" ContentType="image/jpeg"/>
  <Default Extension="jpg" ContentType="image/pn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ppt/media/image4.jpg" ContentType="image/jpeg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0" r:id="rId5"/>
    <p:sldId id="257" r:id="rId6"/>
    <p:sldId id="261" r:id="rId7"/>
    <p:sldId id="258" r:id="rId8"/>
    <p:sldId id="25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F7436-3EE2-484D-87AF-EDD586531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D6E7B2-B8A2-43FF-9360-1F1ECB378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CBA2D9-06DA-4BEE-8BD7-F8ECAB7D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682E9-8D03-45E0-A951-1972F64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503B7-1AFA-496C-BECF-90A32091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4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FBA7B-4E94-4D4D-B160-3AC32042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8AFE94-3FD0-483C-891A-ED4143627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7FF66-EC69-4B2C-922B-BE3EC1FF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91087-CA46-4F67-B570-6889F16E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3BD77-4875-4E81-AE85-FAD43CB6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40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B51BAE-964E-4D7D-8D80-CCC17D63A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2E4D23-F34B-41E2-B7BB-15ED67AC0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5E4B6-BB4C-405E-8A64-898E829E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3795D-E3FC-4BC8-AD9F-1D2E00FC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8C486C-6EA4-4E35-95EE-1C7E8655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66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5503F-770C-4E0E-A4DB-726B598C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6B9F82-8E57-42CE-BB45-9EAC522D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707E4-0C03-4F37-AC5C-286BC247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DB545B-F90F-47C7-AD31-E077CA34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640A4C-F6EA-443A-9449-8AEAA770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6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1ACB7-97C1-459F-AD08-A760C3E2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CEA03-B61A-4CCB-9FF5-0495590FA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96B23A-2B37-4E16-BE15-AC6EDE4C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6C157-6873-4124-9872-7800045B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D22C9E-07C0-4211-A2AE-680F95FC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13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A69A1-9144-4D40-B109-96DD2995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AF5287-C8E6-4782-963F-B2B7880FE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E3C970-4295-4B09-9361-2E7905918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20AEFE-7739-4037-B895-B6584092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BC8161-26F4-43BB-9880-7337AB68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1F9DA-BFAE-43D8-A167-ED3C4987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9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AB714-30B6-4011-8ACB-0B476553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81B4D2-8E0C-49F9-942D-9C2DC9079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A019AB-4995-4DC3-A376-314CEE401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C204C4-41C7-4B43-89B4-17CF32555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F27B43-273B-4B4F-9B47-593B1FF9F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1F1E43-4F40-4DA6-AB1E-E05A0935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3727D6-2C9B-45AB-B2B6-96356101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9BA391-8C99-4CA3-BDAD-DA4C92ED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4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C2871-0C0E-4E7E-91AB-41463F37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88FA13-3FAC-495E-BDBF-C8AD992A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389F35-FDA6-4E34-A493-7EEE4ABA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6B41CF-6AA2-424D-A3DE-AE0A081E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4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201ED0-A7AB-48F3-9C94-844334EB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F04A74-90D0-4CC0-8B2A-7AF0A035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2B6F31-18D9-42EE-8CE9-99F67C7D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58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3B93B-8F39-49FD-9284-CFD7923F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B1B18-7A02-40E1-865D-A3995B510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B70C98-60C8-4E43-AF7E-9A3B55021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0BD4C6-3AA0-4B38-A892-C756BF49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629E4-F758-4C7E-9B03-440906FB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CC2A4C-E8A4-43E0-A6CC-B028AE14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57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C1E6A-E859-437E-8185-753159D9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052D88-40EB-4A09-AE51-659466F6D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B0F079-06B1-4925-BF20-B9739432E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A2BC6F-031C-45A6-BB90-7F3E6FF9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8ECFD2-28DE-4DDB-9010-4C98504C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CBD7B6-CFB7-4C7F-AEE0-2DD065D3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66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E6DF97-2525-497E-BD92-6BEB840B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F9152F-B762-4C5C-BD70-37B9780D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6A39E-DD21-4553-BEB9-A132C4148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1673-F055-4A32-810A-84FCA5AC5B5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3E1990-375F-414E-92E8-253FC8038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3A52A1-5D20-4742-87EC-EE4B02770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FDF9-BF21-4B46-802C-F83F6D588B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69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D27A939-0CB2-4028-BC1F-082C73568E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53" y="0"/>
            <a:ext cx="8754894" cy="6858000"/>
          </a:xfrm>
          <a:prstGeom prst="rect">
            <a:avLst/>
          </a:prstGeom>
        </p:spPr>
      </p:pic>
      <p:pic>
        <p:nvPicPr>
          <p:cNvPr id="2" name="Teddy bear a">
            <a:hlinkClick r:id="" action="ppaction://media"/>
            <a:extLst>
              <a:ext uri="{FF2B5EF4-FFF2-40B4-BE49-F238E27FC236}">
                <a16:creationId xmlns:a16="http://schemas.microsoft.com/office/drawing/2014/main" id="{5F614EA4-FD7A-4E60-B599-EE095FAF2B04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135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72208" y="394251"/>
            <a:ext cx="1235765" cy="123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48F4EBA-A958-4328-A081-CDC88CD2C6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7" y="731520"/>
            <a:ext cx="6061080" cy="4747846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3ACBB24-CDD4-4B7E-909A-AEAD4879FA8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2" name="repeat Teddy bear">
            <a:hlinkClick r:id="" action="ppaction://media"/>
            <a:extLst>
              <a:ext uri="{FF2B5EF4-FFF2-40B4-BE49-F238E27FC236}">
                <a16:creationId xmlns:a16="http://schemas.microsoft.com/office/drawing/2014/main" id="{0660F0E7-7391-402B-A7E6-414A1194C5F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969564" y="367747"/>
            <a:ext cx="1527313" cy="15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5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C5F4DDD2-278C-45E2-B54C-D7FE67B44E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391" y="46382"/>
            <a:ext cx="8636470" cy="6765235"/>
          </a:xfrm>
          <a:prstGeom prst="rect">
            <a:avLst/>
          </a:prstGeom>
        </p:spPr>
      </p:pic>
      <p:pic>
        <p:nvPicPr>
          <p:cNvPr id="2" name="Train">
            <a:hlinkClick r:id="" action="ppaction://media"/>
            <a:extLst>
              <a:ext uri="{FF2B5EF4-FFF2-40B4-BE49-F238E27FC236}">
                <a16:creationId xmlns:a16="http://schemas.microsoft.com/office/drawing/2014/main" id="{79A7ED3D-7A4C-48B7-ABAF-26BCCEF11F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3100" y="352863"/>
            <a:ext cx="1931963" cy="19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C5F4DDD2-278C-45E2-B54C-D7FE67B44E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7504"/>
            <a:ext cx="4937760" cy="3867912"/>
          </a:xfrm>
          <a:prstGeom prst="rect">
            <a:avLst/>
          </a:prstGeom>
        </p:spPr>
      </p:pic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942D1E9-2E66-4E06-98C0-D06D85591E1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2" name="repeat train">
            <a:hlinkClick r:id="" action="ppaction://media"/>
            <a:extLst>
              <a:ext uri="{FF2B5EF4-FFF2-40B4-BE49-F238E27FC236}">
                <a16:creationId xmlns:a16="http://schemas.microsoft.com/office/drawing/2014/main" id="{EBBAA213-788D-4B11-BEDA-73F34E006A4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20640" y="322538"/>
            <a:ext cx="1509932" cy="150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7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raguas, accesorio, dibujo, lluvia&#10;&#10;Descripción generada automáticamente">
            <a:extLst>
              <a:ext uri="{FF2B5EF4-FFF2-40B4-BE49-F238E27FC236}">
                <a16:creationId xmlns:a16="http://schemas.microsoft.com/office/drawing/2014/main" id="{FEE33639-63EE-4E2F-A56B-0AA4F48C29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31" y="303332"/>
            <a:ext cx="4837044" cy="6267553"/>
          </a:xfrm>
          <a:prstGeom prst="rect">
            <a:avLst/>
          </a:prstGeom>
        </p:spPr>
      </p:pic>
      <p:pic>
        <p:nvPicPr>
          <p:cNvPr id="2" name="Kite">
            <a:hlinkClick r:id="" action="ppaction://media"/>
            <a:extLst>
              <a:ext uri="{FF2B5EF4-FFF2-40B4-BE49-F238E27FC236}">
                <a16:creationId xmlns:a16="http://schemas.microsoft.com/office/drawing/2014/main" id="{B2BE1601-75CF-4237-BC06-0CF5EEC87C0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04800" y="2252003"/>
            <a:ext cx="2002302" cy="200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raguas, accesorio, dibujo, lluvia&#10;&#10;Descripción generada automáticamente">
            <a:extLst>
              <a:ext uri="{FF2B5EF4-FFF2-40B4-BE49-F238E27FC236}">
                <a16:creationId xmlns:a16="http://schemas.microsoft.com/office/drawing/2014/main" id="{FEE33639-63EE-4E2F-A56B-0AA4F48C29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0" y="1462085"/>
            <a:ext cx="3035971" cy="3933830"/>
          </a:xfrm>
          <a:prstGeom prst="rect">
            <a:avLst/>
          </a:prstGeom>
        </p:spPr>
      </p:pic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CF9D538-3B72-494D-B9EF-C6DF7C0FCA2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2" name="repeat kite">
            <a:hlinkClick r:id="" action="ppaction://media"/>
            <a:extLst>
              <a:ext uri="{FF2B5EF4-FFF2-40B4-BE49-F238E27FC236}">
                <a16:creationId xmlns:a16="http://schemas.microsoft.com/office/drawing/2014/main" id="{AA4CEE4B-4086-4E88-877A-63EE544A3B2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807654" y="580509"/>
            <a:ext cx="1763151" cy="176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2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F66512A-BCCA-4389-86A0-725E6BD0E0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1" t="14223" r="21635" b="16244"/>
          <a:stretch/>
        </p:blipFill>
        <p:spPr>
          <a:xfrm>
            <a:off x="2907731" y="48845"/>
            <a:ext cx="7279371" cy="6636517"/>
          </a:xfrm>
          <a:prstGeom prst="rect">
            <a:avLst/>
          </a:prstGeom>
        </p:spPr>
      </p:pic>
      <p:pic>
        <p:nvPicPr>
          <p:cNvPr id="2" name="Ball">
            <a:hlinkClick r:id="" action="ppaction://media"/>
            <a:extLst>
              <a:ext uri="{FF2B5EF4-FFF2-40B4-BE49-F238E27FC236}">
                <a16:creationId xmlns:a16="http://schemas.microsoft.com/office/drawing/2014/main" id="{4028D8EA-F6AA-4AAA-BD14-C5833095C0A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41747" y="2385646"/>
            <a:ext cx="2086708" cy="208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AB39319-025B-418E-9135-9416BF0761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1" t="14223" r="21635" b="16244"/>
          <a:stretch/>
        </p:blipFill>
        <p:spPr>
          <a:xfrm>
            <a:off x="0" y="1429197"/>
            <a:ext cx="4154251" cy="3787382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6E7345EE-ECA5-4ED7-9261-D51F99DDD49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236676" y="-12993"/>
            <a:ext cx="5833403" cy="6870993"/>
          </a:xfrm>
          <a:prstGeom prst="rect">
            <a:avLst/>
          </a:prstGeom>
        </p:spPr>
      </p:pic>
      <p:pic>
        <p:nvPicPr>
          <p:cNvPr id="2" name="repeat ball">
            <a:hlinkClick r:id="" action="ppaction://media"/>
            <a:extLst>
              <a:ext uri="{FF2B5EF4-FFF2-40B4-BE49-F238E27FC236}">
                <a16:creationId xmlns:a16="http://schemas.microsoft.com/office/drawing/2014/main" id="{18466970-229A-4C94-92B8-084BE64F226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82904" y="491351"/>
            <a:ext cx="1875692" cy="187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9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Panorámica</PresentationFormat>
  <Paragraphs>0</Paragraphs>
  <Slides>8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4</cp:revision>
  <dcterms:created xsi:type="dcterms:W3CDTF">2020-04-14T08:08:52Z</dcterms:created>
  <dcterms:modified xsi:type="dcterms:W3CDTF">2020-04-20T09:19:16Z</dcterms:modified>
</cp:coreProperties>
</file>