
<file path=[Content_Types].xml><?xml version="1.0" encoding="utf-8"?>
<Types xmlns="http://schemas.openxmlformats.org/package/2006/content-types">
  <Default Extension="jpeg" ContentType="image/jpeg"/>
  <Default Extension="jpg" ContentType="image/png"/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3.jpg" ContentType="image/jpeg"/>
  <Override PartName="/ppt/media/image4.jpg" ContentType="image/jpeg"/>
  <Override PartName="/ppt/media/image5.jpg" ContentType="image/jpe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2" r:id="rId4"/>
    <p:sldId id="260" r:id="rId5"/>
    <p:sldId id="257" r:id="rId6"/>
    <p:sldId id="261" r:id="rId7"/>
    <p:sldId id="258" r:id="rId8"/>
    <p:sldId id="259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AF7436-3EE2-484D-87AF-EDD5865310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3D6E7B2-B8A2-43FF-9360-1F1ECB378D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CBA2D9-06DA-4BEE-8BD7-F8ECAB7D9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1673-F055-4A32-810A-84FCA5AC5B5C}" type="datetimeFigureOut">
              <a:rPr lang="es-ES" smtClean="0"/>
              <a:t>20/04/2020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0682E9-8D03-45E0-A951-1972F64D0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F9503B7-1AFA-496C-BECF-90A320915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8FDF9-BF21-4B46-802C-F83F6D588B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8841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CFBA7B-4E94-4D4D-B160-3AC320426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48AFE94-3FD0-483C-891A-ED41436274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487FF66-EC69-4B2C-922B-BE3EC1FF2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1673-F055-4A32-810A-84FCA5AC5B5C}" type="datetimeFigureOut">
              <a:rPr lang="es-ES" smtClean="0"/>
              <a:t>20/04/2020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8991087-CA46-4F67-B570-6889F16E3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63BD77-4875-4E81-AE85-FAD43CB67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8FDF9-BF21-4B46-802C-F83F6D588B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9409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BB51BAE-964E-4D7D-8D80-CCC17D63AB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72E4D23-F34B-41E2-B7BB-15ED67AC02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F5E4B6-BB4C-405E-8A64-898E829E7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1673-F055-4A32-810A-84FCA5AC5B5C}" type="datetimeFigureOut">
              <a:rPr lang="es-ES" smtClean="0"/>
              <a:t>20/04/2020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BD3795D-E3FC-4BC8-AD9F-1D2E00FC6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8C486C-6EA4-4E35-95EE-1C7E8655B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8FDF9-BF21-4B46-802C-F83F6D588B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9661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15503F-770C-4E0E-A4DB-726B598CE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6B9F82-8E57-42CE-BB45-9EAC522DD8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C707E4-0C03-4F37-AC5C-286BC2471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1673-F055-4A32-810A-84FCA5AC5B5C}" type="datetimeFigureOut">
              <a:rPr lang="es-ES" smtClean="0"/>
              <a:t>20/04/2020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DB545B-F90F-47C7-AD31-E077CA34C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8640A4C-F6EA-443A-9449-8AEAA770C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8FDF9-BF21-4B46-802C-F83F6D588B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1064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E1ACB7-97C1-459F-AD08-A760C3E29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CCCEA03-B61A-4CCB-9FF5-0495590FA2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996B23A-2B37-4E16-BE15-AC6EDE4C5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1673-F055-4A32-810A-84FCA5AC5B5C}" type="datetimeFigureOut">
              <a:rPr lang="es-ES" smtClean="0"/>
              <a:t>20/04/2020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A6C157-6873-4124-9872-7800045B2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7D22C9E-07C0-4211-A2AE-680F95FC1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8FDF9-BF21-4B46-802C-F83F6D588B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4139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9A69A1-9144-4D40-B109-96DD29954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3AF5287-C8E6-4782-963F-B2B7880FEF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EE3C970-4295-4B09-9361-2E79059183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820AEFE-7739-4037-B895-B6584092F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1673-F055-4A32-810A-84FCA5AC5B5C}" type="datetimeFigureOut">
              <a:rPr lang="es-ES" smtClean="0"/>
              <a:t>20/04/2020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EBC8161-26F4-43BB-9880-7337AB68C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4B1F9DA-BFAE-43D8-A167-ED3C4987E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8FDF9-BF21-4B46-802C-F83F6D588B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4930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AAB714-30B6-4011-8ACB-0B476553D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481B4D2-8E0C-49F9-942D-9C2DC9079C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5A019AB-4995-4DC3-A376-314CEE4019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5C204C4-41C7-4B43-89B4-17CF325550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4F27B43-273B-4B4F-9B47-593B1FF9FC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F1F1E43-4F40-4DA6-AB1E-E05A0935A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1673-F055-4A32-810A-84FCA5AC5B5C}" type="datetimeFigureOut">
              <a:rPr lang="es-ES" smtClean="0"/>
              <a:t>20/04/2020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E3727D6-2C9B-45AB-B2B6-963561010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B9BA391-8C99-4CA3-BDAD-DA4C92ED9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8FDF9-BF21-4B46-802C-F83F6D588B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8432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8C2871-0C0E-4E7E-91AB-41463F375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C88FA13-3FAC-495E-BDBF-C8AD992A2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1673-F055-4A32-810A-84FCA5AC5B5C}" type="datetimeFigureOut">
              <a:rPr lang="es-ES" smtClean="0"/>
              <a:t>20/04/2020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5389F35-FDA6-4E34-A493-7EEE4ABA8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C6B41CF-6AA2-424D-A3DE-AE0A081E1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8FDF9-BF21-4B46-802C-F83F6D588B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649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B201ED0-A7AB-48F3-9C94-844334EB4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1673-F055-4A32-810A-84FCA5AC5B5C}" type="datetimeFigureOut">
              <a:rPr lang="es-ES" smtClean="0"/>
              <a:t>20/04/2020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FF04A74-90D0-4CC0-8B2A-7AF0A0355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32B6F31-18D9-42EE-8CE9-99F67C7D6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8FDF9-BF21-4B46-802C-F83F6D588B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6586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93B93B-8F39-49FD-9284-CFD7923FB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EB1B18-7A02-40E1-865D-A3995B510E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CB70C98-60C8-4E43-AF7E-9A3B550212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80BD4C6-3AA0-4B38-A892-C756BF493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1673-F055-4A32-810A-84FCA5AC5B5C}" type="datetimeFigureOut">
              <a:rPr lang="es-ES" smtClean="0"/>
              <a:t>20/04/2020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629E4-F758-4C7E-9B03-440906FBA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CC2A4C-E8A4-43E0-A6CC-B028AE141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8FDF9-BF21-4B46-802C-F83F6D588B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3574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9C1E6A-E859-437E-8185-753159D94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A052D88-40EB-4A09-AE51-659466F6DC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BB0F079-06B1-4925-BF20-B9739432E8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AA2BC6F-031C-45A6-BB90-7F3E6FF96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1673-F055-4A32-810A-84FCA5AC5B5C}" type="datetimeFigureOut">
              <a:rPr lang="es-ES" smtClean="0"/>
              <a:t>20/04/2020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88ECFD2-28DE-4DDB-9010-4C98504CD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4CBD7B6-CFB7-4C7F-AEE0-2DD065D30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8FDF9-BF21-4B46-802C-F83F6D588B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766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8E6DF97-2525-497E-BD92-6BEB840B0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3F9152F-B762-4C5C-BD70-37B9780D37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16A39E-DD21-4553-BEB9-A132C41481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41673-F055-4A32-810A-84FCA5AC5B5C}" type="datetimeFigureOut">
              <a:rPr lang="es-ES" smtClean="0"/>
              <a:t>20/04/2020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3E1990-375F-414E-92E8-253FC80383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13A52A1-5D20-4742-87EC-EE4B02770D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8FDF9-BF21-4B46-802C-F83F6D588B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2697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microsoft.com/office/2007/relationships/media" Target="../media/media1.mp3"/><Relationship Id="rId1" Type="http://schemas.openxmlformats.org/officeDocument/2006/relationships/audio" Target="NULL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2.mp3"/><Relationship Id="rId1" Type="http://schemas.microsoft.com/office/2007/relationships/media" Target="../media/media2.mp3"/><Relationship Id="rId6" Type="http://schemas.openxmlformats.org/officeDocument/2006/relationships/image" Target="../media/image2.png"/><Relationship Id="rId5" Type="http://schemas.openxmlformats.org/officeDocument/2006/relationships/image" Target="../media/image3.jpg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3.mp3"/><Relationship Id="rId1" Type="http://schemas.microsoft.com/office/2007/relationships/media" Target="../media/media3.mp3"/><Relationship Id="rId5" Type="http://schemas.openxmlformats.org/officeDocument/2006/relationships/image" Target="../media/image2.pn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4.mp3"/><Relationship Id="rId1" Type="http://schemas.microsoft.com/office/2007/relationships/media" Target="../media/media4.mp3"/><Relationship Id="rId6" Type="http://schemas.openxmlformats.org/officeDocument/2006/relationships/image" Target="../media/image2.png"/><Relationship Id="rId5" Type="http://schemas.openxmlformats.org/officeDocument/2006/relationships/image" Target="../media/image3.jpg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5.mp3"/><Relationship Id="rId1" Type="http://schemas.microsoft.com/office/2007/relationships/media" Target="../media/media5.mp3"/><Relationship Id="rId5" Type="http://schemas.openxmlformats.org/officeDocument/2006/relationships/image" Target="../media/image2.png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6.mp3"/><Relationship Id="rId1" Type="http://schemas.microsoft.com/office/2007/relationships/media" Target="../media/media6.mp3"/><Relationship Id="rId6" Type="http://schemas.openxmlformats.org/officeDocument/2006/relationships/image" Target="../media/image2.png"/><Relationship Id="rId5" Type="http://schemas.openxmlformats.org/officeDocument/2006/relationships/image" Target="../media/image3.jpg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7.mp3"/><Relationship Id="rId1" Type="http://schemas.microsoft.com/office/2007/relationships/media" Target="../media/media7.mp3"/><Relationship Id="rId5" Type="http://schemas.openxmlformats.org/officeDocument/2006/relationships/image" Target="../media/image2.png"/><Relationship Id="rId4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8.mp3"/><Relationship Id="rId1" Type="http://schemas.microsoft.com/office/2007/relationships/media" Target="../media/media8.mp3"/><Relationship Id="rId6" Type="http://schemas.openxmlformats.org/officeDocument/2006/relationships/image" Target="../media/image2.png"/><Relationship Id="rId5" Type="http://schemas.openxmlformats.org/officeDocument/2006/relationships/image" Target="../media/image3.jpg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Imagen que contiene dibujo&#10;&#10;Descripción generada automáticamente">
            <a:extLst>
              <a:ext uri="{FF2B5EF4-FFF2-40B4-BE49-F238E27FC236}">
                <a16:creationId xmlns:a16="http://schemas.microsoft.com/office/drawing/2014/main" id="{5D27A939-0CB2-4028-BC1F-082C73568E5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8553" y="0"/>
            <a:ext cx="8754894" cy="6858000"/>
          </a:xfrm>
          <a:prstGeom prst="rect">
            <a:avLst/>
          </a:prstGeom>
        </p:spPr>
      </p:pic>
      <p:pic>
        <p:nvPicPr>
          <p:cNvPr id="2" name="Teddy bear a">
            <a:hlinkClick r:id="" action="ppaction://media"/>
            <a:extLst>
              <a:ext uri="{FF2B5EF4-FFF2-40B4-BE49-F238E27FC236}">
                <a16:creationId xmlns:a16="http://schemas.microsoft.com/office/drawing/2014/main" id="{5F614EA4-FD7A-4E60-B599-EE095FAF2B04}"/>
              </a:ext>
            </a:extLst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2">
                  <p14:trim st="1135"/>
                </p14:media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272208" y="394251"/>
            <a:ext cx="1235765" cy="1235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777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85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dibujo&#10;&#10;Descripción generada automáticamente">
            <a:extLst>
              <a:ext uri="{FF2B5EF4-FFF2-40B4-BE49-F238E27FC236}">
                <a16:creationId xmlns:a16="http://schemas.microsoft.com/office/drawing/2014/main" id="{748F4EBA-A958-4328-A081-CDC88CD2C6C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107" y="731520"/>
            <a:ext cx="6061080" cy="4747846"/>
          </a:xfrm>
          <a:prstGeom prst="rect">
            <a:avLst/>
          </a:prstGeom>
        </p:spPr>
      </p:pic>
      <p:pic>
        <p:nvPicPr>
          <p:cNvPr id="5" name="Imagen 4" descr="Imagen que contiene dibujo&#10;&#10;Descripción generada automáticamente">
            <a:extLst>
              <a:ext uri="{FF2B5EF4-FFF2-40B4-BE49-F238E27FC236}">
                <a16:creationId xmlns:a16="http://schemas.microsoft.com/office/drawing/2014/main" id="{D3ACBB24-CDD4-4B7E-909A-AEAD4879FA81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40" r="10012"/>
          <a:stretch/>
        </p:blipFill>
        <p:spPr>
          <a:xfrm>
            <a:off x="6096000" y="-12994"/>
            <a:ext cx="5833403" cy="6870993"/>
          </a:xfrm>
          <a:prstGeom prst="rect">
            <a:avLst/>
          </a:prstGeom>
        </p:spPr>
      </p:pic>
      <p:pic>
        <p:nvPicPr>
          <p:cNvPr id="2" name="repeat Teddy bear">
            <a:hlinkClick r:id="" action="ppaction://media"/>
            <a:extLst>
              <a:ext uri="{FF2B5EF4-FFF2-40B4-BE49-F238E27FC236}">
                <a16:creationId xmlns:a16="http://schemas.microsoft.com/office/drawing/2014/main" id="{0660F0E7-7391-402B-A7E6-414A1194C5F9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969564" y="367747"/>
            <a:ext cx="1527313" cy="1527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857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864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magen que contiene dibujo&#10;&#10;Descripción generada automáticamente">
            <a:extLst>
              <a:ext uri="{FF2B5EF4-FFF2-40B4-BE49-F238E27FC236}">
                <a16:creationId xmlns:a16="http://schemas.microsoft.com/office/drawing/2014/main" id="{C5F4DDD2-278C-45E2-B54C-D7FE67B44ED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8391" y="46382"/>
            <a:ext cx="8636470" cy="6765235"/>
          </a:xfrm>
          <a:prstGeom prst="rect">
            <a:avLst/>
          </a:prstGeom>
        </p:spPr>
      </p:pic>
      <p:pic>
        <p:nvPicPr>
          <p:cNvPr id="2" name="Train">
            <a:hlinkClick r:id="" action="ppaction://media"/>
            <a:extLst>
              <a:ext uri="{FF2B5EF4-FFF2-40B4-BE49-F238E27FC236}">
                <a16:creationId xmlns:a16="http://schemas.microsoft.com/office/drawing/2014/main" id="{79A7ED3D-7A4C-48B7-ABAF-26BCCEF11FC8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83100" y="352863"/>
            <a:ext cx="1931963" cy="1931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562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24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magen que contiene dibujo&#10;&#10;Descripción generada automáticamente">
            <a:extLst>
              <a:ext uri="{FF2B5EF4-FFF2-40B4-BE49-F238E27FC236}">
                <a16:creationId xmlns:a16="http://schemas.microsoft.com/office/drawing/2014/main" id="{C5F4DDD2-278C-45E2-B54C-D7FE67B44ED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7504"/>
            <a:ext cx="4937760" cy="3867912"/>
          </a:xfrm>
          <a:prstGeom prst="rect">
            <a:avLst/>
          </a:prstGeom>
        </p:spPr>
      </p:pic>
      <p:pic>
        <p:nvPicPr>
          <p:cNvPr id="3" name="Imagen 2" descr="Imagen que contiene dibujo&#10;&#10;Descripción generada automáticamente">
            <a:extLst>
              <a:ext uri="{FF2B5EF4-FFF2-40B4-BE49-F238E27FC236}">
                <a16:creationId xmlns:a16="http://schemas.microsoft.com/office/drawing/2014/main" id="{F942D1E9-2E66-4E06-98C0-D06D85591E18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40" r="10012"/>
          <a:stretch/>
        </p:blipFill>
        <p:spPr>
          <a:xfrm>
            <a:off x="6096000" y="-12994"/>
            <a:ext cx="5833403" cy="6870993"/>
          </a:xfrm>
          <a:prstGeom prst="rect">
            <a:avLst/>
          </a:prstGeom>
        </p:spPr>
      </p:pic>
      <p:pic>
        <p:nvPicPr>
          <p:cNvPr id="2" name="repeat train">
            <a:hlinkClick r:id="" action="ppaction://media"/>
            <a:extLst>
              <a:ext uri="{FF2B5EF4-FFF2-40B4-BE49-F238E27FC236}">
                <a16:creationId xmlns:a16="http://schemas.microsoft.com/office/drawing/2014/main" id="{EBBAA213-788D-4B11-BEDA-73F34E006A4C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120640" y="322538"/>
            <a:ext cx="1509932" cy="1509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175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172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paraguas, accesorio, dibujo, lluvia&#10;&#10;Descripción generada automáticamente">
            <a:extLst>
              <a:ext uri="{FF2B5EF4-FFF2-40B4-BE49-F238E27FC236}">
                <a16:creationId xmlns:a16="http://schemas.microsoft.com/office/drawing/2014/main" id="{FEE33639-63EE-4E2F-A56B-0AA4F48C29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3131" y="303332"/>
            <a:ext cx="4837044" cy="6267553"/>
          </a:xfrm>
          <a:prstGeom prst="rect">
            <a:avLst/>
          </a:prstGeom>
        </p:spPr>
      </p:pic>
      <p:pic>
        <p:nvPicPr>
          <p:cNvPr id="2" name="Kite">
            <a:hlinkClick r:id="" action="ppaction://media"/>
            <a:extLst>
              <a:ext uri="{FF2B5EF4-FFF2-40B4-BE49-F238E27FC236}">
                <a16:creationId xmlns:a16="http://schemas.microsoft.com/office/drawing/2014/main" id="{B2BE1601-75CF-4237-BC06-0CF5EEC87C0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304800" y="2252003"/>
            <a:ext cx="2002302" cy="2002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206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98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paraguas, accesorio, dibujo, lluvia&#10;&#10;Descripción generada automáticamente">
            <a:extLst>
              <a:ext uri="{FF2B5EF4-FFF2-40B4-BE49-F238E27FC236}">
                <a16:creationId xmlns:a16="http://schemas.microsoft.com/office/drawing/2014/main" id="{FEE33639-63EE-4E2F-A56B-0AA4F48C29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020" y="1462085"/>
            <a:ext cx="3035971" cy="3933830"/>
          </a:xfrm>
          <a:prstGeom prst="rect">
            <a:avLst/>
          </a:prstGeom>
        </p:spPr>
      </p:pic>
      <p:pic>
        <p:nvPicPr>
          <p:cNvPr id="4" name="Imagen 3" descr="Imagen que contiene dibujo&#10;&#10;Descripción generada automáticamente">
            <a:extLst>
              <a:ext uri="{FF2B5EF4-FFF2-40B4-BE49-F238E27FC236}">
                <a16:creationId xmlns:a16="http://schemas.microsoft.com/office/drawing/2014/main" id="{ACF9D538-3B72-494D-B9EF-C6DF7C0FCA2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40" r="10012"/>
          <a:stretch/>
        </p:blipFill>
        <p:spPr>
          <a:xfrm>
            <a:off x="6096000" y="-12994"/>
            <a:ext cx="5833403" cy="6870993"/>
          </a:xfrm>
          <a:prstGeom prst="rect">
            <a:avLst/>
          </a:prstGeom>
        </p:spPr>
      </p:pic>
      <p:pic>
        <p:nvPicPr>
          <p:cNvPr id="2" name="repeat kite">
            <a:hlinkClick r:id="" action="ppaction://media"/>
            <a:extLst>
              <a:ext uri="{FF2B5EF4-FFF2-40B4-BE49-F238E27FC236}">
                <a16:creationId xmlns:a16="http://schemas.microsoft.com/office/drawing/2014/main" id="{AA4CEE4B-4086-4E88-877A-63EE544A3B2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3807654" y="580509"/>
            <a:ext cx="1763151" cy="176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963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28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dibujo&#10;&#10;Descripción generada automáticamente">
            <a:extLst>
              <a:ext uri="{FF2B5EF4-FFF2-40B4-BE49-F238E27FC236}">
                <a16:creationId xmlns:a16="http://schemas.microsoft.com/office/drawing/2014/main" id="{5F66512A-BCCA-4389-86A0-725E6BD0E03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21" t="14223" r="21635" b="16244"/>
          <a:stretch/>
        </p:blipFill>
        <p:spPr>
          <a:xfrm>
            <a:off x="2907731" y="48845"/>
            <a:ext cx="7279371" cy="6636517"/>
          </a:xfrm>
          <a:prstGeom prst="rect">
            <a:avLst/>
          </a:prstGeom>
        </p:spPr>
      </p:pic>
      <p:pic>
        <p:nvPicPr>
          <p:cNvPr id="2" name="Ball">
            <a:hlinkClick r:id="" action="ppaction://media"/>
            <a:extLst>
              <a:ext uri="{FF2B5EF4-FFF2-40B4-BE49-F238E27FC236}">
                <a16:creationId xmlns:a16="http://schemas.microsoft.com/office/drawing/2014/main" id="{4028D8EA-F6AA-4AAA-BD14-C5833095C0A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241747" y="2385646"/>
            <a:ext cx="2086708" cy="2086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501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768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dibujo&#10;&#10;Descripción generada automáticamente">
            <a:extLst>
              <a:ext uri="{FF2B5EF4-FFF2-40B4-BE49-F238E27FC236}">
                <a16:creationId xmlns:a16="http://schemas.microsoft.com/office/drawing/2014/main" id="{AAB39319-025B-418E-9135-9416BF07614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21" t="14223" r="21635" b="16244"/>
          <a:stretch/>
        </p:blipFill>
        <p:spPr>
          <a:xfrm>
            <a:off x="0" y="1429197"/>
            <a:ext cx="4154251" cy="3787382"/>
          </a:xfrm>
          <a:prstGeom prst="rect">
            <a:avLst/>
          </a:prstGeom>
        </p:spPr>
      </p:pic>
      <p:pic>
        <p:nvPicPr>
          <p:cNvPr id="5" name="Imagen 4" descr="Imagen que contiene dibujo&#10;&#10;Descripción generada automáticamente">
            <a:extLst>
              <a:ext uri="{FF2B5EF4-FFF2-40B4-BE49-F238E27FC236}">
                <a16:creationId xmlns:a16="http://schemas.microsoft.com/office/drawing/2014/main" id="{6E7345EE-ECA5-4ED7-9261-D51F99DDD49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40" r="10012"/>
          <a:stretch/>
        </p:blipFill>
        <p:spPr>
          <a:xfrm>
            <a:off x="6236676" y="-12993"/>
            <a:ext cx="5833403" cy="6870993"/>
          </a:xfrm>
          <a:prstGeom prst="rect">
            <a:avLst/>
          </a:prstGeom>
        </p:spPr>
      </p:pic>
      <p:pic>
        <p:nvPicPr>
          <p:cNvPr id="2" name="repeat ball">
            <a:hlinkClick r:id="" action="ppaction://media"/>
            <a:extLst>
              <a:ext uri="{FF2B5EF4-FFF2-40B4-BE49-F238E27FC236}">
                <a16:creationId xmlns:a16="http://schemas.microsoft.com/office/drawing/2014/main" id="{18466970-229A-4C94-92B8-084BE64F226C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482904" y="491351"/>
            <a:ext cx="1875692" cy="1875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594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362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0</Words>
  <Application>Microsoft Office PowerPoint</Application>
  <PresentationFormat>Panorámica</PresentationFormat>
  <Paragraphs>0</Paragraphs>
  <Slides>8</Slides>
  <Notes>0</Notes>
  <HiddenSlides>0</HiddenSlides>
  <MMClips>8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clara</dc:creator>
  <cp:lastModifiedBy>clara</cp:lastModifiedBy>
  <cp:revision>4</cp:revision>
  <dcterms:created xsi:type="dcterms:W3CDTF">2020-04-14T08:08:52Z</dcterms:created>
  <dcterms:modified xsi:type="dcterms:W3CDTF">2020-04-20T09:19:16Z</dcterms:modified>
</cp:coreProperties>
</file>