
<file path=[Content_Types].xml><?xml version="1.0" encoding="utf-8"?>
<Types xmlns="http://schemas.openxmlformats.org/package/2006/content-types"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57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8A895-4D35-46EE-B9DF-37C9782ED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BC7D3E-DC4C-416D-A7E2-E9EA095F2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3CA658-76C1-4184-8004-604958A7E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699949-4338-49A6-A06A-FA9CAC2D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B1916E-3026-40C8-BB4B-A9780B89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66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FA6A3-1F1D-47AB-9C54-2037C776E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ED298A-3026-442C-AF5C-A87F6F4E9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7DA31-80E6-45D3-92B2-42CEAD3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58FEE2-5440-438A-AC09-5772AB974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1C00FE-3A89-4916-A474-632827F9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459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7A0E76-44F3-45E0-A9CA-303AF8FDA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2EA445-0E74-47AF-BE20-77557A2A1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B9BDD-4FFB-4A1A-BB4A-715620EB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BB9039-168C-4A03-9A6D-2438F1391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8435B-F6AE-47F0-A6EA-8853C61A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58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5418A-B884-4790-AC9C-80D3D52AF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C04D09-0C0E-4E86-918C-437E378F1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48AE2F-F96F-40E2-A267-6C023A11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7FAEEC-A35F-45F5-91D1-E4C9377D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93D154-F15B-48F4-9A7B-A33B289B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94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0217D-6622-4F8B-9A6D-5A4CCFDC9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5864EB-B17F-4C2E-AA50-E8C498C19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C69385-D9CE-4424-8953-CF2D66FCB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143068-C654-4985-AF19-208F3620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8D5B79-2745-4D7C-8678-8640E3EE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297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B7EF6-E635-4FAD-A4EF-C90EBAE5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1DCFC-B24F-41E9-AA96-BB19CCAA8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9BB107-8502-4C35-A735-BC40428BB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A64D45-96AB-47A4-BB19-BE7B47C5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25D3F4-ED07-44B5-8C94-F524D0F4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C06CDC-ADD4-4651-A410-C1F514A5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96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CB613-470D-4FA2-A138-333B7DDF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3DC49F-840D-4B12-883D-303C2ACBE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1B8735-BD29-4339-B66D-999A0DC38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C832C5-EF00-4C5E-A3AB-3869CC125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B27C5A-F65F-456F-8EAA-2ED343088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F49A87-965B-4A73-B2DC-A1DFE170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B87D605-E787-4CCC-B3E2-74DDBCD7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DD1739-2D5E-4985-B190-A342A4AB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86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55CCB-40D2-4063-A37A-B96DFB0A1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C56153-DAE0-40B8-A895-32DEF606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9BCDEA-60A9-45E3-838A-22A94AD10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3572F5-83B5-4EE2-8208-9BB30223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84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5BACEF1-1B66-493E-8EF2-FC154436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1BD3D2-16FD-4EDD-8D23-7681E8A96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4D6A54-6BC5-476C-B7F4-5B7E60A62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73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744D7-120C-44CE-A886-8B9D52C2C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08F6F9-2B1D-4F87-8EB0-2416CC81C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F3F3C6-DFD5-403D-8CC4-4DF4642D2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033854-8CB2-48B3-8CFB-5C6CD268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680E7-387E-48E7-BEA0-1CAFF153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5F5964-AEEB-4044-8AF9-EC0E9386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37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3EA18-3511-4FA1-B354-7F95EE55F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E5A273-5D89-455F-8886-7CB361E57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54C6C0-C926-4B1F-8D72-5F959FDA8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91C250-5E1E-4F49-9A1F-AD20E8D40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FA5A8B-40EA-41A9-B23B-0AFB84DC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761E46-1960-4ECB-8B42-8B43344A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5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4063F0C-5E29-4984-A244-FA769F55B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31C3C4-F5BD-4CA5-AD06-31F5989A8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674459-0F1A-4CA2-974E-3CE8F043B6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1D09-FD3B-4725-AE9B-E34A07FA3CCF}" type="datetimeFigureOut">
              <a:rPr lang="es-ES" smtClean="0"/>
              <a:t>14/04/2020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AC8889-809C-4561-8349-5BD001E6E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22E206-0332-4D2E-BEF0-DD2FB2756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20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2.png"/><Relationship Id="rId5" Type="http://schemas.openxmlformats.org/officeDocument/2006/relationships/image" Target="../media/image3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B893C0BC-A524-42FE-BFC8-BBC12037B5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70" y="0"/>
            <a:ext cx="6652591" cy="6873082"/>
          </a:xfrm>
          <a:prstGeom prst="rect">
            <a:avLst/>
          </a:prstGeom>
        </p:spPr>
      </p:pic>
      <p:pic>
        <p:nvPicPr>
          <p:cNvPr id="2" name="Dinasaur">
            <a:hlinkClick r:id="" action="ppaction://media"/>
            <a:extLst>
              <a:ext uri="{FF2B5EF4-FFF2-40B4-BE49-F238E27FC236}">
                <a16:creationId xmlns:a16="http://schemas.microsoft.com/office/drawing/2014/main" id="{3E0BB63A-F0F2-48EA-9BF9-F8D4B05CA4A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872025" y="99646"/>
            <a:ext cx="2531012" cy="253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52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6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B8669977-F795-4649-B9CB-518F5FF4B3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649" y="1629102"/>
            <a:ext cx="3484312" cy="3599795"/>
          </a:xfrm>
          <a:prstGeom prst="rect">
            <a:avLst/>
          </a:prstGeom>
        </p:spPr>
      </p:pic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5B85537-1947-45C7-A0CF-4784F8E8553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2" name="repeat dinosaur">
            <a:hlinkClick r:id="" action="ppaction://media"/>
            <a:extLst>
              <a:ext uri="{FF2B5EF4-FFF2-40B4-BE49-F238E27FC236}">
                <a16:creationId xmlns:a16="http://schemas.microsoft.com/office/drawing/2014/main" id="{0248F85C-F7B3-433E-84DF-A32D487DDA3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131211" y="395067"/>
            <a:ext cx="1736841" cy="1736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82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9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Un dibujo de un perro&#10;&#10;Descripción generada automáticamente">
            <a:extLst>
              <a:ext uri="{FF2B5EF4-FFF2-40B4-BE49-F238E27FC236}">
                <a16:creationId xmlns:a16="http://schemas.microsoft.com/office/drawing/2014/main" id="{42D0FD68-E9F2-4FF5-A8E3-976F916D0F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53" y="0"/>
            <a:ext cx="8754894" cy="6858000"/>
          </a:xfrm>
          <a:prstGeom prst="rect">
            <a:avLst/>
          </a:prstGeom>
        </p:spPr>
      </p:pic>
      <p:pic>
        <p:nvPicPr>
          <p:cNvPr id="4" name="Doll">
            <a:hlinkClick r:id="" action="ppaction://media"/>
            <a:extLst>
              <a:ext uri="{FF2B5EF4-FFF2-40B4-BE49-F238E27FC236}">
                <a16:creationId xmlns:a16="http://schemas.microsoft.com/office/drawing/2014/main" id="{EE1624BF-7F3A-44C4-9406-DB463ECDF56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31409" y="0"/>
            <a:ext cx="2249658" cy="224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8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Un dibujo de un perro&#10;&#10;Descripción generada automáticamente">
            <a:extLst>
              <a:ext uri="{FF2B5EF4-FFF2-40B4-BE49-F238E27FC236}">
                <a16:creationId xmlns:a16="http://schemas.microsoft.com/office/drawing/2014/main" id="{CBA43361-8E1A-4C65-BCFA-95A033AE36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1533378"/>
            <a:ext cx="5100287" cy="3995225"/>
          </a:xfrm>
          <a:prstGeom prst="rect">
            <a:avLst/>
          </a:prstGeom>
        </p:spPr>
      </p:pic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17FEF52A-03C2-4172-8E16-6D9A2AE4CD7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6" name="repeat doll">
            <a:hlinkClick r:id="" action="ppaction://media"/>
            <a:extLst>
              <a:ext uri="{FF2B5EF4-FFF2-40B4-BE49-F238E27FC236}">
                <a16:creationId xmlns:a16="http://schemas.microsoft.com/office/drawing/2014/main" id="{D19A8042-0839-4EC4-AEBB-D41D0153B34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611757" y="474632"/>
            <a:ext cx="1709530" cy="170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3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3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lego, juguete, dibujo&#10;&#10;Descripción generada automáticamente">
            <a:extLst>
              <a:ext uri="{FF2B5EF4-FFF2-40B4-BE49-F238E27FC236}">
                <a16:creationId xmlns:a16="http://schemas.microsoft.com/office/drawing/2014/main" id="{CA722917-DD92-42B8-94F1-0BF86721E4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09" y="132521"/>
            <a:ext cx="5387978" cy="6592957"/>
          </a:xfrm>
          <a:prstGeom prst="rect">
            <a:avLst/>
          </a:prstGeom>
        </p:spPr>
      </p:pic>
      <p:pic>
        <p:nvPicPr>
          <p:cNvPr id="2" name="Robot">
            <a:hlinkClick r:id="" action="ppaction://media"/>
            <a:extLst>
              <a:ext uri="{FF2B5EF4-FFF2-40B4-BE49-F238E27FC236}">
                <a16:creationId xmlns:a16="http://schemas.microsoft.com/office/drawing/2014/main" id="{EF501707-55D0-472E-BCA7-7CC948458EC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73425" y="1812234"/>
            <a:ext cx="2282687" cy="228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2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2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ego, juguete, dibujo&#10;&#10;Descripción generada automáticamente">
            <a:extLst>
              <a:ext uri="{FF2B5EF4-FFF2-40B4-BE49-F238E27FC236}">
                <a16:creationId xmlns:a16="http://schemas.microsoft.com/office/drawing/2014/main" id="{F162588B-3B74-44D6-B91A-7438620410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34" y="920312"/>
            <a:ext cx="3661671" cy="4480575"/>
          </a:xfrm>
          <a:prstGeom prst="rect">
            <a:avLst/>
          </a:prstGeom>
        </p:spPr>
      </p:pic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94F3662-A6F3-40B1-9A97-90023136A18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2" name="repeat robot">
            <a:hlinkClick r:id="" action="ppaction://media"/>
            <a:extLst>
              <a:ext uri="{FF2B5EF4-FFF2-40B4-BE49-F238E27FC236}">
                <a16:creationId xmlns:a16="http://schemas.microsoft.com/office/drawing/2014/main" id="{2B721383-A1F4-49DD-AECD-01DFEB2B8C7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8990" y="1043607"/>
            <a:ext cx="1712843" cy="171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2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0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Imagen que contiene paraguas, dibujo&#10;&#10;Descripción generada automáticamente">
            <a:extLst>
              <a:ext uri="{FF2B5EF4-FFF2-40B4-BE49-F238E27FC236}">
                <a16:creationId xmlns:a16="http://schemas.microsoft.com/office/drawing/2014/main" id="{2505EC5E-157C-4452-A0E5-BA11448045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383" y="225287"/>
            <a:ext cx="7235219" cy="6733767"/>
          </a:xfrm>
          <a:prstGeom prst="rect">
            <a:avLst/>
          </a:prstGeom>
        </p:spPr>
      </p:pic>
      <p:pic>
        <p:nvPicPr>
          <p:cNvPr id="2" name="Car">
            <a:hlinkClick r:id="" action="ppaction://media"/>
            <a:extLst>
              <a:ext uri="{FF2B5EF4-FFF2-40B4-BE49-F238E27FC236}">
                <a16:creationId xmlns:a16="http://schemas.microsoft.com/office/drawing/2014/main" id="{E83A8B09-7994-4D06-918C-B06C6F8021E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40903" y="1149625"/>
            <a:ext cx="1699591" cy="169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0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0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Imagen que contiene paraguas, dibujo&#10;&#10;Descripción generada automáticamente">
            <a:extLst>
              <a:ext uri="{FF2B5EF4-FFF2-40B4-BE49-F238E27FC236}">
                <a16:creationId xmlns:a16="http://schemas.microsoft.com/office/drawing/2014/main" id="{2505EC5E-157C-4452-A0E5-BA11448045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40" y="1607094"/>
            <a:ext cx="4370806" cy="4067879"/>
          </a:xfrm>
          <a:prstGeom prst="rect">
            <a:avLst/>
          </a:prstGeom>
        </p:spPr>
      </p:pic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933F9F6-B6F3-4D3B-8594-0535B07EE74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2" name="repeat car">
            <a:hlinkClick r:id="" action="ppaction://media"/>
            <a:extLst>
              <a:ext uri="{FF2B5EF4-FFF2-40B4-BE49-F238E27FC236}">
                <a16:creationId xmlns:a16="http://schemas.microsoft.com/office/drawing/2014/main" id="{F0A60D90-6448-4031-92E3-CAA7F9385E9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655973" y="301487"/>
            <a:ext cx="1567070" cy="156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1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9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0</Words>
  <Application>Microsoft Office PowerPoint</Application>
  <PresentationFormat>Panorámica</PresentationFormat>
  <Paragraphs>0</Paragraphs>
  <Slides>8</Slides>
  <Notes>0</Notes>
  <HiddenSlides>0</HiddenSlides>
  <MMClips>8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</dc:creator>
  <cp:lastModifiedBy>clara</cp:lastModifiedBy>
  <cp:revision>7</cp:revision>
  <dcterms:created xsi:type="dcterms:W3CDTF">2020-04-13T20:05:23Z</dcterms:created>
  <dcterms:modified xsi:type="dcterms:W3CDTF">2020-04-14T08:46:39Z</dcterms:modified>
</cp:coreProperties>
</file>