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1" r:id="rId6"/>
    <p:sldId id="260" r:id="rId7"/>
    <p:sldId id="264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85F3A-D8BF-4BC4-B390-8D9484CA5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23B3B-0A31-4A90-9B9F-7FA49DD8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EB14C-509E-4314-9EFD-821BDDD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59A87-FF5D-4301-9600-ADBCB4F1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A90E5-091B-4D55-ACA4-8646F738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1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CD788-2C1B-4C9E-8D31-679E00F9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207079-9057-4E8A-8C43-D8B33B51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159A9-31D5-4337-AAA1-7EEC4D1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3F7E2-1D3F-459E-9E21-10C3CE3F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378BA-C98F-4149-8D03-83E75CB0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FE9B19-A09E-4629-B362-CD76DECE9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9D117B-5DDC-44F6-8045-985D6811E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43CF9-D1DF-489E-919C-6E76057B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43E012-DFCE-4EFE-8186-BA5B9D83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40708-11D5-42AA-89B4-7D56B456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2F57-B387-4FF6-A96F-23A29CCD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6A8DB-C325-4F74-804B-EE009998D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30F8E-843C-422E-8421-C69D0F92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C4903-2096-4170-A988-51E1DC13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974BD-4458-456D-914D-0C54FAFA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56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C6C7A-9B6D-4D23-BE17-49774E1B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9EB62-F21F-4E95-86AB-C024C8E3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F8F0E-232F-4320-B6A5-83350BF4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1B931-05CC-41DB-AB30-832A592D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3E621-6E00-46F4-BBA3-FFDAAB5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9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AB3BA-B6CE-4E72-8999-23403533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70BAD-21D7-477D-B67D-4A96A86D6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B779B2-27AC-4905-BF39-17CE905D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D32E11-A0DD-4E2E-9819-8BC8B049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7803C-C73A-4671-A097-EF7A2B04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3113B3-5DBD-4D63-B4C0-0A84D013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4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B3DCB-4D12-4796-818B-F64BA1DA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03AB6-DCC4-4426-AE43-6CAB0A2B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446F1-3A7D-4D56-A2BF-440D59524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F1CE6E-90AB-427C-801D-19C1353DC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E089AC-23AD-45DE-AB28-7B1834EFD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7F10B3-B258-4BE6-B301-88F0824A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B6AB4F-E1CE-4364-92BF-E0CD8D0B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0A865-5EB5-45C2-AAFC-58354D53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3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770D0-DADE-4016-9F98-E72E1B02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AEDCDA-1891-4E15-88E7-D219061A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C54A8E-184E-43F8-8238-EDADFC94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D88DCF-185A-4187-A0A7-D1D56221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48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13ADC8-9BEC-4A4D-9EC1-E315C2C6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7EDA3B-91B0-414E-B053-2D53EB88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DB72C6-60AD-4649-8627-2B782FB7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7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FD984-312B-47C6-A3FE-9AF1A591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760DF9-2AD8-4C19-BD7A-116786BF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7C273B-D0C1-48A6-9D95-7446014E7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45DEA-74CF-4927-B4E6-AE59754A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1ECF3E-4435-460D-9941-D05588F5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88B72A-4E57-41B9-8579-CE73B3A2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7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C7D1A-A01E-436A-A471-A6C73E4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38B3D-0EB4-4794-A1C6-A156E1D48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C6731-4606-44F0-BFF0-B293DFC59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5A6953-4E73-4EE5-A9B8-2BEB54A1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0E03A-BD01-406A-9793-AD4FAA76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B32A2-F1C1-4FDB-B7A5-44E0EEE7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41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5AC507-E6CF-4343-A4ED-2C0D316D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FE961-EF86-4DD9-BC71-71F28B7A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90D6B-F374-4ED3-B19D-86281A36F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7EA5-785E-41E6-A488-3BF392F132DD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A4BD7-FF2F-4112-B840-0AC9BD65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A6219-FBCB-4A4A-8164-DDC63CABC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6171-DD5C-4046-9B91-85AD0142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0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alimentos, cd, luz&#10;&#10;Descripción generada automáticamente">
            <a:extLst>
              <a:ext uri="{FF2B5EF4-FFF2-40B4-BE49-F238E27FC236}">
                <a16:creationId xmlns:a16="http://schemas.microsoft.com/office/drawing/2014/main" id="{F4141FB3-025E-4E2A-8779-3C4963E1A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0" y="1993373"/>
            <a:ext cx="4918637" cy="2871254"/>
          </a:xfrm>
          <a:prstGeom prst="rect">
            <a:avLst/>
          </a:prstGeom>
        </p:spPr>
      </p:pic>
      <p:pic>
        <p:nvPicPr>
          <p:cNvPr id="8" name="Imagen 7" descr="Imagen que contiene alimentos, cd, luz&#10;&#10;Descripción generada automáticamente">
            <a:extLst>
              <a:ext uri="{FF2B5EF4-FFF2-40B4-BE49-F238E27FC236}">
                <a16:creationId xmlns:a16="http://schemas.microsoft.com/office/drawing/2014/main" id="{F45ADDCB-2A24-4BA6-93AC-152634A8F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41" y="2122777"/>
            <a:ext cx="4918637" cy="2871254"/>
          </a:xfrm>
          <a:prstGeom prst="rect">
            <a:avLst/>
          </a:prstGeom>
        </p:spPr>
      </p:pic>
      <p:pic>
        <p:nvPicPr>
          <p:cNvPr id="9" name="Eyes">
            <a:hlinkClick r:id="" action="ppaction://media"/>
            <a:extLst>
              <a:ext uri="{FF2B5EF4-FFF2-40B4-BE49-F238E27FC236}">
                <a16:creationId xmlns:a16="http://schemas.microsoft.com/office/drawing/2014/main" id="{0FB2B158-0290-4DE3-A149-7ABE3759B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4257" y="127780"/>
            <a:ext cx="2319997" cy="23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C593DC-5496-46DD-A96C-38A5B58A2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93" y="1603717"/>
            <a:ext cx="3810111" cy="2954216"/>
          </a:xfrm>
          <a:prstGeom prst="rect">
            <a:avLst/>
          </a:prstGeom>
        </p:spPr>
      </p:pic>
      <p:pic>
        <p:nvPicPr>
          <p:cNvPr id="2" name="Repeat hair">
            <a:hlinkClick r:id="" action="ppaction://media"/>
            <a:extLst>
              <a:ext uri="{FF2B5EF4-FFF2-40B4-BE49-F238E27FC236}">
                <a16:creationId xmlns:a16="http://schemas.microsoft.com/office/drawing/2014/main" id="{C2A63F0A-9CA5-483D-856C-66B46EBF8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8302" y="-12994"/>
            <a:ext cx="1207698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6" name="Imagen 5" descr="Imagen que contiene alimentos, cd, luz&#10;&#10;Descripción generada automáticamente">
            <a:extLst>
              <a:ext uri="{FF2B5EF4-FFF2-40B4-BE49-F238E27FC236}">
                <a16:creationId xmlns:a16="http://schemas.microsoft.com/office/drawing/2014/main" id="{68A0510A-F085-413F-AF79-A4E9BACF4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2432266"/>
            <a:ext cx="2484654" cy="1450417"/>
          </a:xfrm>
          <a:prstGeom prst="rect">
            <a:avLst/>
          </a:prstGeom>
        </p:spPr>
      </p:pic>
      <p:pic>
        <p:nvPicPr>
          <p:cNvPr id="7" name="Imagen 6" descr="Imagen que contiene alimentos, cd, luz&#10;&#10;Descripción generada automáticamente">
            <a:extLst>
              <a:ext uri="{FF2B5EF4-FFF2-40B4-BE49-F238E27FC236}">
                <a16:creationId xmlns:a16="http://schemas.microsoft.com/office/drawing/2014/main" id="{428C2519-644F-4398-9AF2-4BAC837D1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2464454"/>
            <a:ext cx="2484654" cy="1450417"/>
          </a:xfrm>
          <a:prstGeom prst="rect">
            <a:avLst/>
          </a:prstGeom>
        </p:spPr>
      </p:pic>
      <p:pic>
        <p:nvPicPr>
          <p:cNvPr id="8" name="Repeat eyes">
            <a:hlinkClick r:id="" action="ppaction://media"/>
            <a:extLst>
              <a:ext uri="{FF2B5EF4-FFF2-40B4-BE49-F238E27FC236}">
                <a16:creationId xmlns:a16="http://schemas.microsoft.com/office/drawing/2014/main" id="{32266A36-8CF7-4519-8D18-49CEA6703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8344" y="676421"/>
            <a:ext cx="1552135" cy="15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904A87-63C8-47AD-9E72-C5031AEFC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9050"/>
          <a:stretch/>
        </p:blipFill>
        <p:spPr>
          <a:xfrm>
            <a:off x="2083537" y="610772"/>
            <a:ext cx="6464931" cy="6103826"/>
          </a:xfrm>
          <a:prstGeom prst="rect">
            <a:avLst/>
          </a:prstGeom>
        </p:spPr>
      </p:pic>
      <p:pic>
        <p:nvPicPr>
          <p:cNvPr id="7" name="Nose">
            <a:hlinkClick r:id="" action="ppaction://media"/>
            <a:extLst>
              <a:ext uri="{FF2B5EF4-FFF2-40B4-BE49-F238E27FC236}">
                <a16:creationId xmlns:a16="http://schemas.microsoft.com/office/drawing/2014/main" id="{56027521-8D42-459C-9594-001B46B99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7114" y="737381"/>
            <a:ext cx="2818228" cy="28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B2C060-C448-4107-B29B-76146D983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9050"/>
          <a:stretch/>
        </p:blipFill>
        <p:spPr>
          <a:xfrm>
            <a:off x="457959" y="2001905"/>
            <a:ext cx="3023044" cy="2854189"/>
          </a:xfrm>
          <a:prstGeom prst="rect">
            <a:avLst/>
          </a:prstGeom>
        </p:spPr>
      </p:pic>
      <p:pic>
        <p:nvPicPr>
          <p:cNvPr id="4" name="Repeat nose">
            <a:hlinkClick r:id="" action="ppaction://media"/>
            <a:extLst>
              <a:ext uri="{FF2B5EF4-FFF2-40B4-BE49-F238E27FC236}">
                <a16:creationId xmlns:a16="http://schemas.microsoft.com/office/drawing/2014/main" id="{D369B5CB-7299-4AD1-86D4-13E169C5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7482" y="620151"/>
            <a:ext cx="1636542" cy="16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id="{6707C61E-82C7-4B7A-B099-2E974C5B7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2" y="85578"/>
            <a:ext cx="6766560" cy="6766560"/>
          </a:xfrm>
          <a:prstGeom prst="rect">
            <a:avLst/>
          </a:prstGeom>
        </p:spPr>
      </p:pic>
      <p:pic>
        <p:nvPicPr>
          <p:cNvPr id="8" name="Mouth">
            <a:hlinkClick r:id="" action="ppaction://media"/>
            <a:extLst>
              <a:ext uri="{FF2B5EF4-FFF2-40B4-BE49-F238E27FC236}">
                <a16:creationId xmlns:a16="http://schemas.microsoft.com/office/drawing/2014/main" id="{3A8ACAC7-EFCB-44C9-A1B5-8842D20ED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4560" y="423203"/>
            <a:ext cx="2058572" cy="20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7" name="Imagen 6" descr="Imagen que contiene dibujo, ventana&#10;&#10;Descripción generada automáticamente">
            <a:extLst>
              <a:ext uri="{FF2B5EF4-FFF2-40B4-BE49-F238E27FC236}">
                <a16:creationId xmlns:a16="http://schemas.microsoft.com/office/drawing/2014/main" id="{B78ACB4A-76D4-45AC-95FB-150C077E7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647679"/>
            <a:ext cx="3562642" cy="3562642"/>
          </a:xfrm>
          <a:prstGeom prst="rect">
            <a:avLst/>
          </a:prstGeom>
        </p:spPr>
      </p:pic>
      <p:pic>
        <p:nvPicPr>
          <p:cNvPr id="4" name="Repeat mouth">
            <a:hlinkClick r:id="" action="ppaction://media"/>
            <a:extLst>
              <a:ext uri="{FF2B5EF4-FFF2-40B4-BE49-F238E27FC236}">
                <a16:creationId xmlns:a16="http://schemas.microsoft.com/office/drawing/2014/main" id="{B0102ABB-3B5B-43F5-AE4B-7DEBF08D6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4101" y="220395"/>
            <a:ext cx="1284849" cy="12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s">
            <a:hlinkClick r:id="" action="ppaction://media"/>
            <a:extLst>
              <a:ext uri="{FF2B5EF4-FFF2-40B4-BE49-F238E27FC236}">
                <a16:creationId xmlns:a16="http://schemas.microsoft.com/office/drawing/2014/main" id="{2A038EF7-ED12-4B48-A38C-C24391FA2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1847" y="212188"/>
            <a:ext cx="1341120" cy="13411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208AB3-65F7-4B06-8597-D9E9B2CAC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6973" r="4925" b="7081"/>
          <a:stretch/>
        </p:blipFill>
        <p:spPr>
          <a:xfrm>
            <a:off x="769033" y="410817"/>
            <a:ext cx="8706678" cy="62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8486B72-2D6A-447B-B9AF-3B76CB0A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10012"/>
          <a:stretch/>
        </p:blipFill>
        <p:spPr>
          <a:xfrm>
            <a:off x="6096000" y="-12994"/>
            <a:ext cx="5833403" cy="68709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FDB765-B801-4ABD-8C43-EAF5BC96C9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6973" r="4925" b="7081"/>
          <a:stretch/>
        </p:blipFill>
        <p:spPr>
          <a:xfrm>
            <a:off x="262597" y="2053883"/>
            <a:ext cx="4882141" cy="3498574"/>
          </a:xfrm>
          <a:prstGeom prst="rect">
            <a:avLst/>
          </a:prstGeom>
        </p:spPr>
      </p:pic>
      <p:pic>
        <p:nvPicPr>
          <p:cNvPr id="8" name="Repeat ears">
            <a:hlinkClick r:id="" action="ppaction://media"/>
            <a:extLst>
              <a:ext uri="{FF2B5EF4-FFF2-40B4-BE49-F238E27FC236}">
                <a16:creationId xmlns:a16="http://schemas.microsoft.com/office/drawing/2014/main" id="{ED078B82-A67F-4E83-8E0A-85EE3B2FB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2484" y="535744"/>
            <a:ext cx="1347829" cy="13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6C80B06-A6DA-4B3A-9217-726CA8EE7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01" y="211015"/>
            <a:ext cx="8237096" cy="6386733"/>
          </a:xfrm>
          <a:prstGeom prst="rect">
            <a:avLst/>
          </a:prstGeom>
        </p:spPr>
      </p:pic>
      <p:pic>
        <p:nvPicPr>
          <p:cNvPr id="4" name="Hair">
            <a:hlinkClick r:id="" action="ppaction://media"/>
            <a:extLst>
              <a:ext uri="{FF2B5EF4-FFF2-40B4-BE49-F238E27FC236}">
                <a16:creationId xmlns:a16="http://schemas.microsoft.com/office/drawing/2014/main" id="{63199E5E-C9F7-4291-B408-C525731F6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1507" y="211015"/>
            <a:ext cx="1847557" cy="18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Panorámica</PresentationFormat>
  <Paragraphs>0</Paragraphs>
  <Slides>10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</dc:creator>
  <cp:lastModifiedBy>clara</cp:lastModifiedBy>
  <cp:revision>10</cp:revision>
  <dcterms:created xsi:type="dcterms:W3CDTF">2020-03-29T08:44:10Z</dcterms:created>
  <dcterms:modified xsi:type="dcterms:W3CDTF">2020-04-20T11:00:09Z</dcterms:modified>
</cp:coreProperties>
</file>